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0" r:id="rId4"/>
  </p:sldMasterIdLst>
  <p:notesMasterIdLst>
    <p:notesMasterId r:id="rId23"/>
  </p:notesMasterIdLst>
  <p:handoutMasterIdLst>
    <p:handoutMasterId r:id="rId24"/>
  </p:handoutMasterIdLst>
  <p:sldIdLst>
    <p:sldId id="256" r:id="rId5"/>
    <p:sldId id="257" r:id="rId6"/>
    <p:sldId id="292" r:id="rId7"/>
    <p:sldId id="843" r:id="rId8"/>
    <p:sldId id="839" r:id="rId9"/>
    <p:sldId id="838" r:id="rId10"/>
    <p:sldId id="844" r:id="rId11"/>
    <p:sldId id="841" r:id="rId12"/>
    <p:sldId id="258" r:id="rId13"/>
    <p:sldId id="840" r:id="rId14"/>
    <p:sldId id="259" r:id="rId15"/>
    <p:sldId id="260" r:id="rId16"/>
    <p:sldId id="261" r:id="rId17"/>
    <p:sldId id="325" r:id="rId18"/>
    <p:sldId id="329" r:id="rId19"/>
    <p:sldId id="328" r:id="rId20"/>
    <p:sldId id="327" r:id="rId21"/>
    <p:sldId id="846" r:id="rId22"/>
  </p:sldIdLst>
  <p:sldSz cx="9144000" cy="5143500" type="screen16x9"/>
  <p:notesSz cx="6858000" cy="9144000"/>
  <p:embeddedFontLst>
    <p:embeddedFont>
      <p:font typeface="Open Sans" panose="020B060603050402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Open Sans SemiBold" panose="020B0706030804020204" pitchFamily="34" charset="0"/>
      <p:bold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 Taylor" initials="PT" lastIdx="1" clrIdx="0">
    <p:extLst/>
  </p:cmAuthor>
  <p:cmAuthor id="2" name="Gail Sandler" initials="GS" lastIdx="4"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44545F"/>
    <a:srgbClr val="B1B7BC"/>
    <a:srgbClr val="0A7DA0"/>
    <a:srgbClr val="007C9E"/>
    <a:srgbClr val="004D72"/>
    <a:srgbClr val="004D71"/>
    <a:srgbClr val="45545F"/>
    <a:srgbClr val="1B3764"/>
    <a:srgbClr val="0090B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3758" autoAdjust="0"/>
  </p:normalViewPr>
  <p:slideViewPr>
    <p:cSldViewPr snapToGrid="0">
      <p:cViewPr>
        <p:scale>
          <a:sx n="120" d="100"/>
          <a:sy n="120" d="100"/>
        </p:scale>
        <p:origin x="-245" y="278"/>
      </p:cViewPr>
      <p:guideLst>
        <p:guide orient="horz" pos="1620"/>
        <p:guide pos="2880"/>
      </p:guideLst>
    </p:cSldViewPr>
  </p:slideViewPr>
  <p:outlineViewPr>
    <p:cViewPr>
      <p:scale>
        <a:sx n="33" d="100"/>
        <a:sy n="33" d="100"/>
      </p:scale>
      <p:origin x="0" y="27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10.fntdata"/><Relationship Id="rId42"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5.xml"/><Relationship Id="rId3" Type="http://schemas.openxmlformats.org/officeDocument/2006/relationships/slide" Target="slides/slide3.xml"/><Relationship Id="rId7" Type="http://schemas.openxmlformats.org/officeDocument/2006/relationships/slide" Target="slides/slide9.xml"/><Relationship Id="rId12" Type="http://schemas.openxmlformats.org/officeDocument/2006/relationships/slide" Target="slides/slide14.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3.xml"/><Relationship Id="rId5" Type="http://schemas.openxmlformats.org/officeDocument/2006/relationships/slide" Target="slides/slide5.xml"/><Relationship Id="rId15" Type="http://schemas.openxmlformats.org/officeDocument/2006/relationships/slide" Target="slides/slide17.xml"/><Relationship Id="rId10" Type="http://schemas.openxmlformats.org/officeDocument/2006/relationships/slide" Target="slides/slide12.xml"/><Relationship Id="rId4" Type="http://schemas.openxmlformats.org/officeDocument/2006/relationships/slide" Target="slides/slide4.xml"/><Relationship Id="rId9" Type="http://schemas.openxmlformats.org/officeDocument/2006/relationships/slide" Target="slides/slide11.xml"/><Relationship Id="rId14"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Pengelly" userId="d269fecd-a8a2-4e5a-93ae-88bdaab21f51" providerId="ADAL" clId="{1BA0E971-8207-4670-B522-F73C730F91C3}"/>
    <pc:docChg chg="custSel modSld">
      <pc:chgData name="James Pengelly" userId="d269fecd-a8a2-4e5a-93ae-88bdaab21f51" providerId="ADAL" clId="{1BA0E971-8207-4670-B522-F73C730F91C3}" dt="2020-11-09T14:53:02.143" v="450" actId="20577"/>
      <pc:docMkLst>
        <pc:docMk/>
      </pc:docMkLst>
      <pc:sldChg chg="addSp modSp mod">
        <pc:chgData name="James Pengelly" userId="d269fecd-a8a2-4e5a-93ae-88bdaab21f51" providerId="ADAL" clId="{1BA0E971-8207-4670-B522-F73C730F91C3}" dt="2020-11-09T09:45:20.366" v="26" actId="1076"/>
        <pc:sldMkLst>
          <pc:docMk/>
          <pc:sldMk cId="2896474724" sldId="260"/>
        </pc:sldMkLst>
        <pc:spChg chg="add mod">
          <ac:chgData name="James Pengelly" userId="d269fecd-a8a2-4e5a-93ae-88bdaab21f51" providerId="ADAL" clId="{1BA0E971-8207-4670-B522-F73C730F91C3}" dt="2020-11-09T09:45:20.366" v="26" actId="1076"/>
          <ac:spMkLst>
            <pc:docMk/>
            <pc:sldMk cId="2896474724" sldId="260"/>
            <ac:spMk id="4" creationId="{0E082DFE-43F8-4EB6-84A3-3E4C531B622B}"/>
          </ac:spMkLst>
        </pc:spChg>
      </pc:sldChg>
      <pc:sldChg chg="modSp mod">
        <pc:chgData name="James Pengelly" userId="d269fecd-a8a2-4e5a-93ae-88bdaab21f51" providerId="ADAL" clId="{1BA0E971-8207-4670-B522-F73C730F91C3}" dt="2020-11-09T09:43:18.807" v="0" actId="1076"/>
        <pc:sldMkLst>
          <pc:docMk/>
          <pc:sldMk cId="3982467639" sldId="838"/>
        </pc:sldMkLst>
        <pc:spChg chg="mod">
          <ac:chgData name="James Pengelly" userId="d269fecd-a8a2-4e5a-93ae-88bdaab21f51" providerId="ADAL" clId="{1BA0E971-8207-4670-B522-F73C730F91C3}" dt="2020-11-09T09:43:18.807" v="0" actId="1076"/>
          <ac:spMkLst>
            <pc:docMk/>
            <pc:sldMk cId="3982467639" sldId="838"/>
            <ac:spMk id="18" creationId="{4FEA34FA-D53C-4977-9768-12EF12D57AD4}"/>
          </ac:spMkLst>
        </pc:spChg>
      </pc:sldChg>
      <pc:sldChg chg="modNotesTx">
        <pc:chgData name="James Pengelly" userId="d269fecd-a8a2-4e5a-93ae-88bdaab21f51" providerId="ADAL" clId="{1BA0E971-8207-4670-B522-F73C730F91C3}" dt="2020-11-09T14:53:02.143" v="450" actId="20577"/>
        <pc:sldMkLst>
          <pc:docMk/>
          <pc:sldMk cId="4161520906" sldId="841"/>
        </pc:sldMkLst>
      </pc:sldChg>
    </pc:docChg>
  </pc:docChgLst>
  <pc:docChgLst>
    <pc:chgData name="James" userId="d269fecd-a8a2-4e5a-93ae-88bdaab21f51" providerId="ADAL" clId="{25773DA6-E4FB-4A6D-AD89-3EAA01B3ED41}"/>
    <pc:docChg chg="undo custSel addSld delSld modSld sldOrd">
      <pc:chgData name="James" userId="d269fecd-a8a2-4e5a-93ae-88bdaab21f51" providerId="ADAL" clId="{25773DA6-E4FB-4A6D-AD89-3EAA01B3ED41}" dt="2020-05-14T08:35:05.440" v="702"/>
      <pc:docMkLst>
        <pc:docMk/>
      </pc:docMkLst>
      <pc:sldChg chg="modSp">
        <pc:chgData name="James" userId="d269fecd-a8a2-4e5a-93ae-88bdaab21f51" providerId="ADAL" clId="{25773DA6-E4FB-4A6D-AD89-3EAA01B3ED41}" dt="2020-05-04T09:57:37.279" v="526"/>
        <pc:sldMkLst>
          <pc:docMk/>
          <pc:sldMk cId="2814255892" sldId="256"/>
        </pc:sldMkLst>
        <pc:spChg chg="mod">
          <ac:chgData name="James" userId="d269fecd-a8a2-4e5a-93ae-88bdaab21f51" providerId="ADAL" clId="{25773DA6-E4FB-4A6D-AD89-3EAA01B3ED41}" dt="2020-05-04T09:57:37.279" v="526"/>
          <ac:spMkLst>
            <pc:docMk/>
            <pc:sldMk cId="2814255892" sldId="256"/>
            <ac:spMk id="2" creationId="{FDDFF142-19AD-4924-881F-D3F825FCC6A5}"/>
          </ac:spMkLst>
        </pc:spChg>
      </pc:sldChg>
      <pc:sldChg chg="addSp delSp modSp new mod">
        <pc:chgData name="James" userId="d269fecd-a8a2-4e5a-93ae-88bdaab21f51" providerId="ADAL" clId="{25773DA6-E4FB-4A6D-AD89-3EAA01B3ED41}" dt="2020-04-28T13:09:24.538" v="67" actId="20577"/>
        <pc:sldMkLst>
          <pc:docMk/>
          <pc:sldMk cId="16700834" sldId="259"/>
        </pc:sldMkLst>
        <pc:spChg chg="add del mod">
          <ac:chgData name="James" userId="d269fecd-a8a2-4e5a-93ae-88bdaab21f51" providerId="ADAL" clId="{25773DA6-E4FB-4A6D-AD89-3EAA01B3ED41}" dt="2020-04-28T13:09:24.538" v="67" actId="20577"/>
          <ac:spMkLst>
            <pc:docMk/>
            <pc:sldMk cId="16700834" sldId="259"/>
            <ac:spMk id="2" creationId="{31FD29FC-02D8-4887-9DF3-974A789AD52A}"/>
          </ac:spMkLst>
        </pc:spChg>
        <pc:spChg chg="mod">
          <ac:chgData name="James" userId="d269fecd-a8a2-4e5a-93ae-88bdaab21f51" providerId="ADAL" clId="{25773DA6-E4FB-4A6D-AD89-3EAA01B3ED41}" dt="2020-04-28T13:07:35.937" v="29" actId="20577"/>
          <ac:spMkLst>
            <pc:docMk/>
            <pc:sldMk cId="16700834" sldId="259"/>
            <ac:spMk id="5" creationId="{487D1099-92C4-49B1-9ABC-A97D18C54D1E}"/>
          </ac:spMkLst>
        </pc:spChg>
        <pc:graphicFrameChg chg="add del mod">
          <ac:chgData name="James" userId="d269fecd-a8a2-4e5a-93ae-88bdaab21f51" providerId="ADAL" clId="{25773DA6-E4FB-4A6D-AD89-3EAA01B3ED41}" dt="2020-04-28T13:07:42.260" v="31"/>
          <ac:graphicFrameMkLst>
            <pc:docMk/>
            <pc:sldMk cId="16700834" sldId="259"/>
            <ac:graphicFrameMk id="6" creationId="{44C63964-2C17-425F-B7D5-F61FAF918196}"/>
          </ac:graphicFrameMkLst>
        </pc:graphicFrameChg>
      </pc:sldChg>
      <pc:sldChg chg="addSp delSp modSp add mod">
        <pc:chgData name="James" userId="d269fecd-a8a2-4e5a-93ae-88bdaab21f51" providerId="ADAL" clId="{25773DA6-E4FB-4A6D-AD89-3EAA01B3ED41}" dt="2020-04-28T13:10:46.082" v="96" actId="20577"/>
        <pc:sldMkLst>
          <pc:docMk/>
          <pc:sldMk cId="2896474724" sldId="260"/>
        </pc:sldMkLst>
        <pc:spChg chg="add del mod">
          <ac:chgData name="James" userId="d269fecd-a8a2-4e5a-93ae-88bdaab21f51" providerId="ADAL" clId="{25773DA6-E4FB-4A6D-AD89-3EAA01B3ED41}" dt="2020-04-28T13:10:46.082" v="96" actId="20577"/>
          <ac:spMkLst>
            <pc:docMk/>
            <pc:sldMk cId="2896474724" sldId="260"/>
            <ac:spMk id="2" creationId="{31FD29FC-02D8-4887-9DF3-974A789AD52A}"/>
          </ac:spMkLst>
        </pc:spChg>
        <pc:spChg chg="mod">
          <ac:chgData name="James" userId="d269fecd-a8a2-4e5a-93ae-88bdaab21f51" providerId="ADAL" clId="{25773DA6-E4FB-4A6D-AD89-3EAA01B3ED41}" dt="2020-04-28T13:10:37.185" v="91" actId="20577"/>
          <ac:spMkLst>
            <pc:docMk/>
            <pc:sldMk cId="2896474724" sldId="260"/>
            <ac:spMk id="5" creationId="{487D1099-92C4-49B1-9ABC-A97D18C54D1E}"/>
          </ac:spMkLst>
        </pc:spChg>
        <pc:graphicFrameChg chg="add del">
          <ac:chgData name="James" userId="d269fecd-a8a2-4e5a-93ae-88bdaab21f51" providerId="ADAL" clId="{25773DA6-E4FB-4A6D-AD89-3EAA01B3ED41}" dt="2020-04-28T13:07:58.075" v="48"/>
          <ac:graphicFrameMkLst>
            <pc:docMk/>
            <pc:sldMk cId="2896474724" sldId="260"/>
            <ac:graphicFrameMk id="6" creationId="{D132216F-6780-4A7F-94AB-7F9A4DC875AA}"/>
          </ac:graphicFrameMkLst>
        </pc:graphicFrameChg>
        <pc:graphicFrameChg chg="add del mod">
          <ac:chgData name="James" userId="d269fecd-a8a2-4e5a-93ae-88bdaab21f51" providerId="ADAL" clId="{25773DA6-E4FB-4A6D-AD89-3EAA01B3ED41}" dt="2020-04-28T13:08:03.534" v="52"/>
          <ac:graphicFrameMkLst>
            <pc:docMk/>
            <pc:sldMk cId="2896474724" sldId="260"/>
            <ac:graphicFrameMk id="7" creationId="{EE9B8A32-C9DC-407A-BD84-203E8E8B47D1}"/>
          </ac:graphicFrameMkLst>
        </pc:graphicFrameChg>
      </pc:sldChg>
      <pc:sldChg chg="modSp add mod">
        <pc:chgData name="James" userId="d269fecd-a8a2-4e5a-93ae-88bdaab21f51" providerId="ADAL" clId="{25773DA6-E4FB-4A6D-AD89-3EAA01B3ED41}" dt="2020-04-28T13:10:53.690" v="99" actId="27636"/>
        <pc:sldMkLst>
          <pc:docMk/>
          <pc:sldMk cId="3519207404" sldId="261"/>
        </pc:sldMkLst>
        <pc:spChg chg="mod">
          <ac:chgData name="James" userId="d269fecd-a8a2-4e5a-93ae-88bdaab21f51" providerId="ADAL" clId="{25773DA6-E4FB-4A6D-AD89-3EAA01B3ED41}" dt="2020-04-28T13:10:53.690" v="99" actId="27636"/>
          <ac:spMkLst>
            <pc:docMk/>
            <pc:sldMk cId="3519207404" sldId="261"/>
            <ac:spMk id="2" creationId="{31FD29FC-02D8-4887-9DF3-974A789AD52A}"/>
          </ac:spMkLst>
        </pc:spChg>
        <pc:spChg chg="mod">
          <ac:chgData name="James" userId="d269fecd-a8a2-4e5a-93ae-88bdaab21f51" providerId="ADAL" clId="{25773DA6-E4FB-4A6D-AD89-3EAA01B3ED41}" dt="2020-04-28T13:10:49.547" v="97" actId="20577"/>
          <ac:spMkLst>
            <pc:docMk/>
            <pc:sldMk cId="3519207404" sldId="261"/>
            <ac:spMk id="5" creationId="{487D1099-92C4-49B1-9ABC-A97D18C54D1E}"/>
          </ac:spMkLst>
        </pc:spChg>
      </pc:sldChg>
      <pc:sldChg chg="add">
        <pc:chgData name="James" userId="d269fecd-a8a2-4e5a-93ae-88bdaab21f51" providerId="ADAL" clId="{25773DA6-E4FB-4A6D-AD89-3EAA01B3ED41}" dt="2020-04-28T13:16:43.638" v="154"/>
        <pc:sldMkLst>
          <pc:docMk/>
          <pc:sldMk cId="2108640200" sldId="262"/>
        </pc:sldMkLst>
      </pc:sldChg>
      <pc:sldChg chg="add del">
        <pc:chgData name="James" userId="d269fecd-a8a2-4e5a-93ae-88bdaab21f51" providerId="ADAL" clId="{25773DA6-E4FB-4A6D-AD89-3EAA01B3ED41}" dt="2020-04-28T13:37:16.858" v="498" actId="2696"/>
        <pc:sldMkLst>
          <pc:docMk/>
          <pc:sldMk cId="359484993" sldId="265"/>
        </pc:sldMkLst>
      </pc:sldChg>
      <pc:sldChg chg="add del setBg">
        <pc:chgData name="James" userId="d269fecd-a8a2-4e5a-93ae-88bdaab21f51" providerId="ADAL" clId="{25773DA6-E4FB-4A6D-AD89-3EAA01B3ED41}" dt="2020-04-28T13:38:57.888" v="501" actId="2696"/>
        <pc:sldMkLst>
          <pc:docMk/>
          <pc:sldMk cId="3467823820" sldId="265"/>
        </pc:sldMkLst>
      </pc:sldChg>
      <pc:sldChg chg="modSp add mod">
        <pc:chgData name="James" userId="d269fecd-a8a2-4e5a-93ae-88bdaab21f51" providerId="ADAL" clId="{25773DA6-E4FB-4A6D-AD89-3EAA01B3ED41}" dt="2020-04-28T13:18:56.354" v="399" actId="20577"/>
        <pc:sldMkLst>
          <pc:docMk/>
          <pc:sldMk cId="479951597" sldId="292"/>
        </pc:sldMkLst>
        <pc:spChg chg="mod">
          <ac:chgData name="James" userId="d269fecd-a8a2-4e5a-93ae-88bdaab21f51" providerId="ADAL" clId="{25773DA6-E4FB-4A6D-AD89-3EAA01B3ED41}" dt="2020-04-28T13:18:56.354" v="399" actId="20577"/>
          <ac:spMkLst>
            <pc:docMk/>
            <pc:sldMk cId="479951597" sldId="292"/>
            <ac:spMk id="11267" creationId="{00000000-0000-0000-0000-000000000000}"/>
          </ac:spMkLst>
        </pc:spChg>
      </pc:sldChg>
      <pc:sldChg chg="add setBg">
        <pc:chgData name="James" userId="d269fecd-a8a2-4e5a-93ae-88bdaab21f51" providerId="ADAL" clId="{25773DA6-E4FB-4A6D-AD89-3EAA01B3ED41}" dt="2020-05-14T08:35:01.999" v="701"/>
        <pc:sldMkLst>
          <pc:docMk/>
          <pc:sldMk cId="4272331733" sldId="293"/>
        </pc:sldMkLst>
      </pc:sldChg>
      <pc:sldChg chg="add setBg">
        <pc:chgData name="James" userId="d269fecd-a8a2-4e5a-93ae-88bdaab21f51" providerId="ADAL" clId="{25773DA6-E4FB-4A6D-AD89-3EAA01B3ED41}" dt="2020-05-14T08:35:05.440" v="702"/>
        <pc:sldMkLst>
          <pc:docMk/>
          <pc:sldMk cId="1068647650" sldId="294"/>
        </pc:sldMkLst>
      </pc:sldChg>
      <pc:sldChg chg="modSp add mod setBg">
        <pc:chgData name="James" userId="d269fecd-a8a2-4e5a-93ae-88bdaab21f51" providerId="ADAL" clId="{25773DA6-E4FB-4A6D-AD89-3EAA01B3ED41}" dt="2020-05-14T08:33:11.683" v="655" actId="14"/>
        <pc:sldMkLst>
          <pc:docMk/>
          <pc:sldMk cId="151566513" sldId="324"/>
        </pc:sldMkLst>
        <pc:spChg chg="mod">
          <ac:chgData name="James" userId="d269fecd-a8a2-4e5a-93ae-88bdaab21f51" providerId="ADAL" clId="{25773DA6-E4FB-4A6D-AD89-3EAA01B3ED41}" dt="2020-04-28T13:11:20.028" v="100"/>
          <ac:spMkLst>
            <pc:docMk/>
            <pc:sldMk cId="151566513" sldId="324"/>
            <ac:spMk id="4" creationId="{6CF2154A-4098-4279-B7E0-989DE7D46DEC}"/>
          </ac:spMkLst>
        </pc:spChg>
        <pc:spChg chg="mod">
          <ac:chgData name="James" userId="d269fecd-a8a2-4e5a-93ae-88bdaab21f51" providerId="ADAL" clId="{25773DA6-E4FB-4A6D-AD89-3EAA01B3ED41}" dt="2020-05-14T08:33:11.683" v="655" actId="14"/>
          <ac:spMkLst>
            <pc:docMk/>
            <pc:sldMk cId="151566513" sldId="324"/>
            <ac:spMk id="7" creationId="{89C263FA-6900-4ADB-9070-6583155F0EF8}"/>
          </ac:spMkLst>
        </pc:spChg>
      </pc:sldChg>
      <pc:sldChg chg="addSp delSp modSp add mod">
        <pc:chgData name="James" userId="d269fecd-a8a2-4e5a-93ae-88bdaab21f51" providerId="ADAL" clId="{25773DA6-E4FB-4A6D-AD89-3EAA01B3ED41}" dt="2020-04-28T13:15:04.988" v="132" actId="27636"/>
        <pc:sldMkLst>
          <pc:docMk/>
          <pc:sldMk cId="3005914435" sldId="325"/>
        </pc:sldMkLst>
        <pc:spChg chg="mod">
          <ac:chgData name="James" userId="d269fecd-a8a2-4e5a-93ae-88bdaab21f51" providerId="ADAL" clId="{25773DA6-E4FB-4A6D-AD89-3EAA01B3ED41}" dt="2020-04-28T13:15:04.988" v="132" actId="27636"/>
          <ac:spMkLst>
            <pc:docMk/>
            <pc:sldMk cId="3005914435" sldId="325"/>
            <ac:spMk id="2" creationId="{D3E5882C-C85B-4CA1-AD36-E9D3AF109B4F}"/>
          </ac:spMkLst>
        </pc:spChg>
        <pc:spChg chg="mod">
          <ac:chgData name="James" userId="d269fecd-a8a2-4e5a-93ae-88bdaab21f51" providerId="ADAL" clId="{25773DA6-E4FB-4A6D-AD89-3EAA01B3ED41}" dt="2020-04-28T13:14:53.801" v="128" actId="20577"/>
          <ac:spMkLst>
            <pc:docMk/>
            <pc:sldMk cId="3005914435" sldId="325"/>
            <ac:spMk id="3" creationId="{541DD50D-AAB6-41EA-BFAA-861018855296}"/>
          </ac:spMkLst>
        </pc:spChg>
        <pc:spChg chg="mod">
          <ac:chgData name="James" userId="d269fecd-a8a2-4e5a-93ae-88bdaab21f51" providerId="ADAL" clId="{25773DA6-E4FB-4A6D-AD89-3EAA01B3ED41}" dt="2020-04-28T13:11:20.028" v="100"/>
          <ac:spMkLst>
            <pc:docMk/>
            <pc:sldMk cId="3005914435" sldId="325"/>
            <ac:spMk id="5" creationId="{B9BB5CF3-D2AF-49D4-B3CE-1CE63C6C0139}"/>
          </ac:spMkLst>
        </pc:spChg>
        <pc:graphicFrameChg chg="add del">
          <ac:chgData name="James" userId="d269fecd-a8a2-4e5a-93ae-88bdaab21f51" providerId="ADAL" clId="{25773DA6-E4FB-4A6D-AD89-3EAA01B3ED41}" dt="2020-04-28T13:14:15.974" v="115"/>
          <ac:graphicFrameMkLst>
            <pc:docMk/>
            <pc:sldMk cId="3005914435" sldId="325"/>
            <ac:graphicFrameMk id="4" creationId="{380F121C-758A-44C1-8D4F-C840377EE3A8}"/>
          </ac:graphicFrameMkLst>
        </pc:graphicFrameChg>
        <pc:graphicFrameChg chg="add del">
          <ac:chgData name="James" userId="d269fecd-a8a2-4e5a-93ae-88bdaab21f51" providerId="ADAL" clId="{25773DA6-E4FB-4A6D-AD89-3EAA01B3ED41}" dt="2020-04-28T13:14:27.696" v="120"/>
          <ac:graphicFrameMkLst>
            <pc:docMk/>
            <pc:sldMk cId="3005914435" sldId="325"/>
            <ac:graphicFrameMk id="6" creationId="{DF96A156-1347-4453-A9DF-679B53E6D835}"/>
          </ac:graphicFrameMkLst>
        </pc:graphicFrameChg>
      </pc:sldChg>
      <pc:sldChg chg="addSp delSp modSp add mod ord">
        <pc:chgData name="James" userId="d269fecd-a8a2-4e5a-93ae-88bdaab21f51" providerId="ADAL" clId="{25773DA6-E4FB-4A6D-AD89-3EAA01B3ED41}" dt="2020-05-14T08:33:57.692" v="700" actId="20577"/>
        <pc:sldMkLst>
          <pc:docMk/>
          <pc:sldMk cId="2597759486" sldId="327"/>
        </pc:sldMkLst>
        <pc:spChg chg="mod">
          <ac:chgData name="James" userId="d269fecd-a8a2-4e5a-93ae-88bdaab21f51" providerId="ADAL" clId="{25773DA6-E4FB-4A6D-AD89-3EAA01B3ED41}" dt="2020-05-14T08:33:57.692" v="700" actId="20577"/>
          <ac:spMkLst>
            <pc:docMk/>
            <pc:sldMk cId="2597759486" sldId="327"/>
            <ac:spMk id="2" creationId="{A82A8746-4C03-4BDD-9A1C-6C2F0864D8B5}"/>
          </ac:spMkLst>
        </pc:spChg>
        <pc:spChg chg="mod">
          <ac:chgData name="James" userId="d269fecd-a8a2-4e5a-93ae-88bdaab21f51" providerId="ADAL" clId="{25773DA6-E4FB-4A6D-AD89-3EAA01B3ED41}" dt="2020-04-28T13:11:20.028" v="100"/>
          <ac:spMkLst>
            <pc:docMk/>
            <pc:sldMk cId="2597759486" sldId="327"/>
            <ac:spMk id="5" creationId="{1DB8092C-979B-41F7-8A5B-A2812285A65B}"/>
          </ac:spMkLst>
        </pc:spChg>
        <pc:graphicFrameChg chg="add del">
          <ac:chgData name="James" userId="d269fecd-a8a2-4e5a-93ae-88bdaab21f51" providerId="ADAL" clId="{25773DA6-E4FB-4A6D-AD89-3EAA01B3ED41}" dt="2020-04-28T13:13:32.266" v="106"/>
          <ac:graphicFrameMkLst>
            <pc:docMk/>
            <pc:sldMk cId="2597759486" sldId="327"/>
            <ac:graphicFrameMk id="4" creationId="{379B5BAF-F368-4AB7-A4BD-475348B1D59B}"/>
          </ac:graphicFrameMkLst>
        </pc:graphicFrameChg>
      </pc:sldChg>
      <pc:sldChg chg="addSp delSp modSp add mod">
        <pc:chgData name="James" userId="d269fecd-a8a2-4e5a-93ae-88bdaab21f51" providerId="ADAL" clId="{25773DA6-E4FB-4A6D-AD89-3EAA01B3ED41}" dt="2020-04-28T13:16:10.888" v="153" actId="27636"/>
        <pc:sldMkLst>
          <pc:docMk/>
          <pc:sldMk cId="668358319" sldId="328"/>
        </pc:sldMkLst>
        <pc:spChg chg="mod">
          <ac:chgData name="James" userId="d269fecd-a8a2-4e5a-93ae-88bdaab21f51" providerId="ADAL" clId="{25773DA6-E4FB-4A6D-AD89-3EAA01B3ED41}" dt="2020-04-28T13:16:10.888" v="153" actId="27636"/>
          <ac:spMkLst>
            <pc:docMk/>
            <pc:sldMk cId="668358319" sldId="328"/>
            <ac:spMk id="2" creationId="{F4BA6BFA-F11D-4C0D-9D00-B4D79B9A6D97}"/>
          </ac:spMkLst>
        </pc:spChg>
        <pc:spChg chg="mod">
          <ac:chgData name="James" userId="d269fecd-a8a2-4e5a-93ae-88bdaab21f51" providerId="ADAL" clId="{25773DA6-E4FB-4A6D-AD89-3EAA01B3ED41}" dt="2020-04-28T13:11:20.028" v="100"/>
          <ac:spMkLst>
            <pc:docMk/>
            <pc:sldMk cId="668358319" sldId="328"/>
            <ac:spMk id="5" creationId="{AB94AAD8-2594-4B66-9BB6-52D58712320C}"/>
          </ac:spMkLst>
        </pc:spChg>
        <pc:graphicFrameChg chg="add del">
          <ac:chgData name="James" userId="d269fecd-a8a2-4e5a-93ae-88bdaab21f51" providerId="ADAL" clId="{25773DA6-E4FB-4A6D-AD89-3EAA01B3ED41}" dt="2020-04-28T13:15:54.018" v="149"/>
          <ac:graphicFrameMkLst>
            <pc:docMk/>
            <pc:sldMk cId="668358319" sldId="328"/>
            <ac:graphicFrameMk id="4" creationId="{2D1E83B5-0D25-43CC-BA2A-D3FFB816EAF8}"/>
          </ac:graphicFrameMkLst>
        </pc:graphicFrameChg>
      </pc:sldChg>
      <pc:sldChg chg="modSp add mod">
        <pc:chgData name="James" userId="d269fecd-a8a2-4e5a-93ae-88bdaab21f51" providerId="ADAL" clId="{25773DA6-E4FB-4A6D-AD89-3EAA01B3ED41}" dt="2020-04-28T13:15:16.410" v="145" actId="14"/>
        <pc:sldMkLst>
          <pc:docMk/>
          <pc:sldMk cId="369130826" sldId="329"/>
        </pc:sldMkLst>
        <pc:spChg chg="mod">
          <ac:chgData name="James" userId="d269fecd-a8a2-4e5a-93ae-88bdaab21f51" providerId="ADAL" clId="{25773DA6-E4FB-4A6D-AD89-3EAA01B3ED41}" dt="2020-04-28T13:15:16.410" v="145" actId="14"/>
          <ac:spMkLst>
            <pc:docMk/>
            <pc:sldMk cId="369130826" sldId="329"/>
            <ac:spMk id="2" creationId="{D3E5882C-C85B-4CA1-AD36-E9D3AF109B4F}"/>
          </ac:spMkLst>
        </pc:spChg>
        <pc:spChg chg="mod">
          <ac:chgData name="James" userId="d269fecd-a8a2-4e5a-93ae-88bdaab21f51" providerId="ADAL" clId="{25773DA6-E4FB-4A6D-AD89-3EAA01B3ED41}" dt="2020-04-28T13:15:00.121" v="130" actId="20577"/>
          <ac:spMkLst>
            <pc:docMk/>
            <pc:sldMk cId="369130826" sldId="329"/>
            <ac:spMk id="3" creationId="{541DD50D-AAB6-41EA-BFAA-861018855296}"/>
          </ac:spMkLst>
        </pc:spChg>
      </pc:sldChg>
      <pc:sldChg chg="modSp add mod">
        <pc:chgData name="James" userId="d269fecd-a8a2-4e5a-93ae-88bdaab21f51" providerId="ADAL" clId="{25773DA6-E4FB-4A6D-AD89-3EAA01B3ED41}" dt="2020-04-28T13:34:57.489" v="496" actId="20577"/>
        <pc:sldMkLst>
          <pc:docMk/>
          <pc:sldMk cId="132183899" sldId="330"/>
        </pc:sldMkLst>
        <pc:spChg chg="mod">
          <ac:chgData name="James" userId="d269fecd-a8a2-4e5a-93ae-88bdaab21f51" providerId="ADAL" clId="{25773DA6-E4FB-4A6D-AD89-3EAA01B3ED41}" dt="2020-04-28T13:34:57.489" v="496" actId="20577"/>
          <ac:spMkLst>
            <pc:docMk/>
            <pc:sldMk cId="132183899" sldId="330"/>
            <ac:spMk id="6" creationId="{00000000-0000-0000-0000-000000000000}"/>
          </ac:spMkLst>
        </pc:spChg>
        <pc:spChg chg="mod">
          <ac:chgData name="James" userId="d269fecd-a8a2-4e5a-93ae-88bdaab21f51" providerId="ADAL" clId="{25773DA6-E4FB-4A6D-AD89-3EAA01B3ED41}" dt="2020-04-28T13:34:37.641" v="457" actId="20577"/>
          <ac:spMkLst>
            <pc:docMk/>
            <pc:sldMk cId="132183899" sldId="330"/>
            <ac:spMk id="14338" creationId="{00000000-0000-0000-0000-000000000000}"/>
          </ac:spMkLst>
        </pc:spChg>
      </pc:sldChg>
      <pc:sldChg chg="add">
        <pc:chgData name="James" userId="d269fecd-a8a2-4e5a-93ae-88bdaab21f51" providerId="ADAL" clId="{25773DA6-E4FB-4A6D-AD89-3EAA01B3ED41}" dt="2020-04-28T13:16:43.638" v="154"/>
        <pc:sldMkLst>
          <pc:docMk/>
          <pc:sldMk cId="3982467639" sldId="838"/>
        </pc:sldMkLst>
      </pc:sldChg>
      <pc:sldChg chg="add">
        <pc:chgData name="James" userId="d269fecd-a8a2-4e5a-93ae-88bdaab21f51" providerId="ADAL" clId="{25773DA6-E4FB-4A6D-AD89-3EAA01B3ED41}" dt="2020-04-28T13:16:43.638" v="154"/>
        <pc:sldMkLst>
          <pc:docMk/>
          <pc:sldMk cId="4012592237" sldId="839"/>
        </pc:sldMkLst>
      </pc:sldChg>
      <pc:sldChg chg="modSp add mod">
        <pc:chgData name="James" userId="d269fecd-a8a2-4e5a-93ae-88bdaab21f51" providerId="ADAL" clId="{25773DA6-E4FB-4A6D-AD89-3EAA01B3ED41}" dt="2020-05-13T13:33:42.195" v="651" actId="20577"/>
        <pc:sldMkLst>
          <pc:docMk/>
          <pc:sldMk cId="807479583" sldId="840"/>
        </pc:sldMkLst>
        <pc:spChg chg="mod">
          <ac:chgData name="James" userId="d269fecd-a8a2-4e5a-93ae-88bdaab21f51" providerId="ADAL" clId="{25773DA6-E4FB-4A6D-AD89-3EAA01B3ED41}" dt="2020-04-28T14:51:09.946" v="525"/>
          <ac:spMkLst>
            <pc:docMk/>
            <pc:sldMk cId="807479583" sldId="840"/>
            <ac:spMk id="2" creationId="{503967F9-71FD-4A22-B22D-ECAE2690A36D}"/>
          </ac:spMkLst>
        </pc:spChg>
        <pc:spChg chg="mod">
          <ac:chgData name="James" userId="d269fecd-a8a2-4e5a-93ae-88bdaab21f51" providerId="ADAL" clId="{25773DA6-E4FB-4A6D-AD89-3EAA01B3ED41}" dt="2020-05-13T13:33:42.195" v="651" actId="20577"/>
          <ac:spMkLst>
            <pc:docMk/>
            <pc:sldMk cId="807479583" sldId="840"/>
            <ac:spMk id="5" creationId="{EBBB2ABB-9BA1-4569-9112-16F9DF6BB56E}"/>
          </ac:spMkLst>
        </pc:spChg>
      </pc:sldChg>
      <pc:sldChg chg="modSp new del mod">
        <pc:chgData name="James" userId="d269fecd-a8a2-4e5a-93ae-88bdaab21f51" providerId="ADAL" clId="{25773DA6-E4FB-4A6D-AD89-3EAA01B3ED41}" dt="2020-04-28T14:50:54.376" v="508" actId="2696"/>
        <pc:sldMkLst>
          <pc:docMk/>
          <pc:sldMk cId="3061551322" sldId="840"/>
        </pc:sldMkLst>
        <pc:spChg chg="mod">
          <ac:chgData name="James" userId="d269fecd-a8a2-4e5a-93ae-88bdaab21f51" providerId="ADAL" clId="{25773DA6-E4FB-4A6D-AD89-3EAA01B3ED41}" dt="2020-04-28T14:50:44.646" v="507"/>
          <ac:spMkLst>
            <pc:docMk/>
            <pc:sldMk cId="3061551322" sldId="840"/>
            <ac:spMk id="2" creationId="{503967F9-71FD-4A22-B22D-ECAE2690A36D}"/>
          </ac:spMkLst>
        </pc:spChg>
      </pc:sldChg>
      <pc:sldChg chg="modSp new del mod">
        <pc:chgData name="James" userId="d269fecd-a8a2-4e5a-93ae-88bdaab21f51" providerId="ADAL" clId="{25773DA6-E4FB-4A6D-AD89-3EAA01B3ED41}" dt="2020-05-11T14:02:36.746" v="597" actId="47"/>
        <pc:sldMkLst>
          <pc:docMk/>
          <pc:sldMk cId="321104578" sldId="841"/>
        </pc:sldMkLst>
        <pc:spChg chg="mod">
          <ac:chgData name="James" userId="d269fecd-a8a2-4e5a-93ae-88bdaab21f51" providerId="ADAL" clId="{25773DA6-E4FB-4A6D-AD89-3EAA01B3ED41}" dt="2020-05-11T14:01:40.708" v="537" actId="20577"/>
          <ac:spMkLst>
            <pc:docMk/>
            <pc:sldMk cId="321104578" sldId="841"/>
            <ac:spMk id="2" creationId="{1552208A-114A-4FB6-B856-F12C3BA88BCF}"/>
          </ac:spMkLst>
        </pc:spChg>
        <pc:spChg chg="mod">
          <ac:chgData name="James" userId="d269fecd-a8a2-4e5a-93ae-88bdaab21f51" providerId="ADAL" clId="{25773DA6-E4FB-4A6D-AD89-3EAA01B3ED41}" dt="2020-05-11T14:02:31.833" v="596"/>
          <ac:spMkLst>
            <pc:docMk/>
            <pc:sldMk cId="321104578" sldId="841"/>
            <ac:spMk id="4" creationId="{7AE1E7F9-469D-4E06-BD6D-C1D122838CA5}"/>
          </ac:spMkLst>
        </pc:spChg>
      </pc:sldChg>
      <pc:sldChg chg="modSp new del mod">
        <pc:chgData name="James" userId="d269fecd-a8a2-4e5a-93ae-88bdaab21f51" providerId="ADAL" clId="{25773DA6-E4FB-4A6D-AD89-3EAA01B3ED41}" dt="2020-05-13T13:33:34.899" v="634" actId="2696"/>
        <pc:sldMkLst>
          <pc:docMk/>
          <pc:sldMk cId="4283267875" sldId="841"/>
        </pc:sldMkLst>
        <pc:spChg chg="mod">
          <ac:chgData name="James" userId="d269fecd-a8a2-4e5a-93ae-88bdaab21f51" providerId="ADAL" clId="{25773DA6-E4FB-4A6D-AD89-3EAA01B3ED41}" dt="2020-05-13T13:33:25.363" v="633" actId="20577"/>
          <ac:spMkLst>
            <pc:docMk/>
            <pc:sldMk cId="4283267875" sldId="841"/>
            <ac:spMk id="5" creationId="{9363EE0D-092C-4B0B-9F67-E5D60B195685}"/>
          </ac:spMkLst>
        </pc:spChg>
      </pc:sldChg>
    </pc:docChg>
  </pc:docChgLst>
  <pc:docChgLst>
    <pc:chgData name="James Pengelly" userId="d269fecd-a8a2-4e5a-93ae-88bdaab21f51" providerId="ADAL" clId="{59044BCD-EF73-490D-96A5-9E8A598A5104}"/>
    <pc:docChg chg="undo redo custSel addSld delSld modSld">
      <pc:chgData name="James Pengelly" userId="d269fecd-a8a2-4e5a-93ae-88bdaab21f51" providerId="ADAL" clId="{59044BCD-EF73-490D-96A5-9E8A598A5104}" dt="2020-10-20T10:42:25.452" v="468" actId="6549"/>
      <pc:docMkLst>
        <pc:docMk/>
      </pc:docMkLst>
      <pc:sldChg chg="modNotesTx">
        <pc:chgData name="James Pengelly" userId="d269fecd-a8a2-4e5a-93ae-88bdaab21f51" providerId="ADAL" clId="{59044BCD-EF73-490D-96A5-9E8A598A5104}" dt="2020-09-23T09:51:19.851" v="15" actId="20577"/>
        <pc:sldMkLst>
          <pc:docMk/>
          <pc:sldMk cId="2814255892" sldId="256"/>
        </pc:sldMkLst>
      </pc:sldChg>
      <pc:sldChg chg="modNotesTx">
        <pc:chgData name="James Pengelly" userId="d269fecd-a8a2-4e5a-93ae-88bdaab21f51" providerId="ADAL" clId="{59044BCD-EF73-490D-96A5-9E8A598A5104}" dt="2020-09-23T09:51:38.020" v="17" actId="368"/>
        <pc:sldMkLst>
          <pc:docMk/>
          <pc:sldMk cId="2216374372" sldId="257"/>
        </pc:sldMkLst>
      </pc:sldChg>
      <pc:sldChg chg="modNotesTx">
        <pc:chgData name="James Pengelly" userId="d269fecd-a8a2-4e5a-93ae-88bdaab21f51" providerId="ADAL" clId="{59044BCD-EF73-490D-96A5-9E8A598A5104}" dt="2020-09-23T09:56:34.192" v="143"/>
        <pc:sldMkLst>
          <pc:docMk/>
          <pc:sldMk cId="2337847485" sldId="258"/>
        </pc:sldMkLst>
      </pc:sldChg>
      <pc:sldChg chg="addSp delSp modSp mod modClrScheme chgLayout modNotesTx">
        <pc:chgData name="James Pengelly" userId="d269fecd-a8a2-4e5a-93ae-88bdaab21f51" providerId="ADAL" clId="{59044BCD-EF73-490D-96A5-9E8A598A5104}" dt="2020-10-20T10:41:07.696" v="444" actId="14100"/>
        <pc:sldMkLst>
          <pc:docMk/>
          <pc:sldMk cId="16700834" sldId="259"/>
        </pc:sldMkLst>
        <pc:spChg chg="mod ord">
          <ac:chgData name="James Pengelly" userId="d269fecd-a8a2-4e5a-93ae-88bdaab21f51" providerId="ADAL" clId="{59044BCD-EF73-490D-96A5-9E8A598A5104}" dt="2020-10-20T10:41:07.696" v="444" actId="14100"/>
          <ac:spMkLst>
            <pc:docMk/>
            <pc:sldMk cId="16700834" sldId="259"/>
            <ac:spMk id="2" creationId="{31FD29FC-02D8-4887-9DF3-974A789AD52A}"/>
          </ac:spMkLst>
        </pc:spChg>
        <pc:spChg chg="mod ord">
          <ac:chgData name="James Pengelly" userId="d269fecd-a8a2-4e5a-93ae-88bdaab21f51" providerId="ADAL" clId="{59044BCD-EF73-490D-96A5-9E8A598A5104}" dt="2020-09-23T09:56:53.270" v="144" actId="700"/>
          <ac:spMkLst>
            <pc:docMk/>
            <pc:sldMk cId="16700834" sldId="259"/>
            <ac:spMk id="3" creationId="{A90F681C-9EAA-431C-9735-D141D3BBF2F0}"/>
          </ac:spMkLst>
        </pc:spChg>
        <pc:spChg chg="mod ord">
          <ac:chgData name="James Pengelly" userId="d269fecd-a8a2-4e5a-93ae-88bdaab21f51" providerId="ADAL" clId="{59044BCD-EF73-490D-96A5-9E8A598A5104}" dt="2020-09-23T09:56:53.270" v="144" actId="700"/>
          <ac:spMkLst>
            <pc:docMk/>
            <pc:sldMk cId="16700834" sldId="259"/>
            <ac:spMk id="4" creationId="{8C3C7D16-0754-496E-904B-9B75495FA97F}"/>
          </ac:spMkLst>
        </pc:spChg>
        <pc:spChg chg="mod ord">
          <ac:chgData name="James Pengelly" userId="d269fecd-a8a2-4e5a-93ae-88bdaab21f51" providerId="ADAL" clId="{59044BCD-EF73-490D-96A5-9E8A598A5104}" dt="2020-09-23T09:56:53.270" v="144" actId="700"/>
          <ac:spMkLst>
            <pc:docMk/>
            <pc:sldMk cId="16700834" sldId="259"/>
            <ac:spMk id="5" creationId="{487D1099-92C4-49B1-9ABC-A97D18C54D1E}"/>
          </ac:spMkLst>
        </pc:spChg>
        <pc:spChg chg="add del mod ord">
          <ac:chgData name="James Pengelly" userId="d269fecd-a8a2-4e5a-93ae-88bdaab21f51" providerId="ADAL" clId="{59044BCD-EF73-490D-96A5-9E8A598A5104}" dt="2020-09-23T09:56:55.040" v="145"/>
          <ac:spMkLst>
            <pc:docMk/>
            <pc:sldMk cId="16700834" sldId="259"/>
            <ac:spMk id="6" creationId="{D9FAFFD9-21B1-4BA4-AE46-8458AFCAF5C3}"/>
          </ac:spMkLst>
        </pc:spChg>
        <pc:picChg chg="add mod">
          <ac:chgData name="James Pengelly" userId="d269fecd-a8a2-4e5a-93ae-88bdaab21f51" providerId="ADAL" clId="{59044BCD-EF73-490D-96A5-9E8A598A5104}" dt="2020-10-20T10:40:57.302" v="443" actId="14100"/>
          <ac:picMkLst>
            <pc:docMk/>
            <pc:sldMk cId="16700834" sldId="259"/>
            <ac:picMk id="2050" creationId="{3F115D6F-B0D2-4E5A-9AA9-4AB2F0DD7869}"/>
          </ac:picMkLst>
        </pc:picChg>
      </pc:sldChg>
      <pc:sldChg chg="addSp delSp modSp mod modClrScheme chgLayout modNotesTx">
        <pc:chgData name="James Pengelly" userId="d269fecd-a8a2-4e5a-93ae-88bdaab21f51" providerId="ADAL" clId="{59044BCD-EF73-490D-96A5-9E8A598A5104}" dt="2020-10-20T10:42:25.452" v="468" actId="6549"/>
        <pc:sldMkLst>
          <pc:docMk/>
          <pc:sldMk cId="2896474724" sldId="260"/>
        </pc:sldMkLst>
        <pc:spChg chg="del mod ord">
          <ac:chgData name="James Pengelly" userId="d269fecd-a8a2-4e5a-93ae-88bdaab21f51" providerId="ADAL" clId="{59044BCD-EF73-490D-96A5-9E8A598A5104}" dt="2020-09-23T09:58:41.060" v="159"/>
          <ac:spMkLst>
            <pc:docMk/>
            <pc:sldMk cId="2896474724" sldId="260"/>
            <ac:spMk id="2" creationId="{31FD29FC-02D8-4887-9DF3-974A789AD52A}"/>
          </ac:spMkLst>
        </pc:spChg>
        <pc:spChg chg="mod ord">
          <ac:chgData name="James Pengelly" userId="d269fecd-a8a2-4e5a-93ae-88bdaab21f51" providerId="ADAL" clId="{59044BCD-EF73-490D-96A5-9E8A598A5104}" dt="2020-09-23T09:57:57.199" v="154" actId="700"/>
          <ac:spMkLst>
            <pc:docMk/>
            <pc:sldMk cId="2896474724" sldId="260"/>
            <ac:spMk id="3" creationId="{A90F681C-9EAA-431C-9735-D141D3BBF2F0}"/>
          </ac:spMkLst>
        </pc:spChg>
        <pc:spChg chg="mod ord">
          <ac:chgData name="James Pengelly" userId="d269fecd-a8a2-4e5a-93ae-88bdaab21f51" providerId="ADAL" clId="{59044BCD-EF73-490D-96A5-9E8A598A5104}" dt="2020-09-23T09:57:57.199" v="154" actId="700"/>
          <ac:spMkLst>
            <pc:docMk/>
            <pc:sldMk cId="2896474724" sldId="260"/>
            <ac:spMk id="4" creationId="{8C3C7D16-0754-496E-904B-9B75495FA97F}"/>
          </ac:spMkLst>
        </pc:spChg>
        <pc:spChg chg="mod ord">
          <ac:chgData name="James Pengelly" userId="d269fecd-a8a2-4e5a-93ae-88bdaab21f51" providerId="ADAL" clId="{59044BCD-EF73-490D-96A5-9E8A598A5104}" dt="2020-10-20T10:41:59.099" v="455" actId="20577"/>
          <ac:spMkLst>
            <pc:docMk/>
            <pc:sldMk cId="2896474724" sldId="260"/>
            <ac:spMk id="5" creationId="{487D1099-92C4-49B1-9ABC-A97D18C54D1E}"/>
          </ac:spMkLst>
        </pc:spChg>
        <pc:spChg chg="add mod ord">
          <ac:chgData name="James Pengelly" userId="d269fecd-a8a2-4e5a-93ae-88bdaab21f51" providerId="ADAL" clId="{59044BCD-EF73-490D-96A5-9E8A598A5104}" dt="2020-10-20T10:42:25.452" v="468" actId="6549"/>
          <ac:spMkLst>
            <pc:docMk/>
            <pc:sldMk cId="2896474724" sldId="260"/>
            <ac:spMk id="6" creationId="{1B60B74E-51EE-4F6D-8F63-D9058E214DE9}"/>
          </ac:spMkLst>
        </pc:spChg>
        <pc:picChg chg="add mod">
          <ac:chgData name="James Pengelly" userId="d269fecd-a8a2-4e5a-93ae-88bdaab21f51" providerId="ADAL" clId="{59044BCD-EF73-490D-96A5-9E8A598A5104}" dt="2020-09-23T09:58:41.928" v="161" actId="962"/>
          <ac:picMkLst>
            <pc:docMk/>
            <pc:sldMk cId="2896474724" sldId="260"/>
            <ac:picMk id="8" creationId="{3A15DC5F-51E7-44C4-A036-D5FCA5F5D45E}"/>
          </ac:picMkLst>
        </pc:picChg>
      </pc:sldChg>
      <pc:sldChg chg="modSp mod">
        <pc:chgData name="James Pengelly" userId="d269fecd-a8a2-4e5a-93ae-88bdaab21f51" providerId="ADAL" clId="{59044BCD-EF73-490D-96A5-9E8A598A5104}" dt="2020-10-20T10:42:03.548" v="466" actId="20577"/>
        <pc:sldMkLst>
          <pc:docMk/>
          <pc:sldMk cId="3519207404" sldId="261"/>
        </pc:sldMkLst>
        <pc:spChg chg="mod">
          <ac:chgData name="James Pengelly" userId="d269fecd-a8a2-4e5a-93ae-88bdaab21f51" providerId="ADAL" clId="{59044BCD-EF73-490D-96A5-9E8A598A5104}" dt="2020-10-20T10:42:03.548" v="466" actId="20577"/>
          <ac:spMkLst>
            <pc:docMk/>
            <pc:sldMk cId="3519207404" sldId="261"/>
            <ac:spMk id="5" creationId="{487D1099-92C4-49B1-9ABC-A97D18C54D1E}"/>
          </ac:spMkLst>
        </pc:spChg>
      </pc:sldChg>
      <pc:sldChg chg="addSp delSp modSp mod modNotesTx">
        <pc:chgData name="James Pengelly" userId="d269fecd-a8a2-4e5a-93ae-88bdaab21f51" providerId="ADAL" clId="{59044BCD-EF73-490D-96A5-9E8A598A5104}" dt="2020-10-20T10:34:22.739" v="435" actId="20577"/>
        <pc:sldMkLst>
          <pc:docMk/>
          <pc:sldMk cId="479951597" sldId="292"/>
        </pc:sldMkLst>
        <pc:spChg chg="add del mod">
          <ac:chgData name="James Pengelly" userId="d269fecd-a8a2-4e5a-93ae-88bdaab21f51" providerId="ADAL" clId="{59044BCD-EF73-490D-96A5-9E8A598A5104}" dt="2020-09-23T09:52:01.194" v="21"/>
          <ac:spMkLst>
            <pc:docMk/>
            <pc:sldMk cId="479951597" sldId="292"/>
            <ac:spMk id="2" creationId="{CE8F336E-9CC0-42AF-92D4-AB69C6DDED18}"/>
          </ac:spMkLst>
        </pc:spChg>
        <pc:spChg chg="add del mod">
          <ac:chgData name="James Pengelly" userId="d269fecd-a8a2-4e5a-93ae-88bdaab21f51" providerId="ADAL" clId="{59044BCD-EF73-490D-96A5-9E8A598A5104}" dt="2020-09-23T09:52:01.194" v="21"/>
          <ac:spMkLst>
            <pc:docMk/>
            <pc:sldMk cId="479951597" sldId="292"/>
            <ac:spMk id="3" creationId="{E9731610-A33F-422F-938E-112312763A12}"/>
          </ac:spMkLst>
        </pc:spChg>
        <pc:spChg chg="mod">
          <ac:chgData name="James Pengelly" userId="d269fecd-a8a2-4e5a-93ae-88bdaab21f51" providerId="ADAL" clId="{59044BCD-EF73-490D-96A5-9E8A598A5104}" dt="2020-09-23T09:52:01.194" v="21"/>
          <ac:spMkLst>
            <pc:docMk/>
            <pc:sldMk cId="479951597" sldId="292"/>
            <ac:spMk id="11266" creationId="{00000000-0000-0000-0000-000000000000}"/>
          </ac:spMkLst>
        </pc:spChg>
        <pc:spChg chg="mod">
          <ac:chgData name="James Pengelly" userId="d269fecd-a8a2-4e5a-93ae-88bdaab21f51" providerId="ADAL" clId="{59044BCD-EF73-490D-96A5-9E8A598A5104}" dt="2020-09-23T09:52:56.548" v="109" actId="20577"/>
          <ac:spMkLst>
            <pc:docMk/>
            <pc:sldMk cId="479951597" sldId="292"/>
            <ac:spMk id="11267" creationId="{00000000-0000-0000-0000-000000000000}"/>
          </ac:spMkLst>
        </pc:spChg>
      </pc:sldChg>
      <pc:sldChg chg="modSp mod modClrScheme chgLayout modNotesTx">
        <pc:chgData name="James Pengelly" userId="d269fecd-a8a2-4e5a-93ae-88bdaab21f51" providerId="ADAL" clId="{59044BCD-EF73-490D-96A5-9E8A598A5104}" dt="2020-09-23T09:59:26.579" v="169" actId="700"/>
        <pc:sldMkLst>
          <pc:docMk/>
          <pc:sldMk cId="3005914435" sldId="325"/>
        </pc:sldMkLst>
        <pc:spChg chg="mod ord">
          <ac:chgData name="James Pengelly" userId="d269fecd-a8a2-4e5a-93ae-88bdaab21f51" providerId="ADAL" clId="{59044BCD-EF73-490D-96A5-9E8A598A5104}" dt="2020-09-23T09:59:26.579" v="169" actId="700"/>
          <ac:spMkLst>
            <pc:docMk/>
            <pc:sldMk cId="3005914435" sldId="325"/>
            <ac:spMk id="2" creationId="{D3E5882C-C85B-4CA1-AD36-E9D3AF109B4F}"/>
          </ac:spMkLst>
        </pc:spChg>
        <pc:spChg chg="mod ord">
          <ac:chgData name="James Pengelly" userId="d269fecd-a8a2-4e5a-93ae-88bdaab21f51" providerId="ADAL" clId="{59044BCD-EF73-490D-96A5-9E8A598A5104}" dt="2020-09-23T09:59:26.579" v="169" actId="700"/>
          <ac:spMkLst>
            <pc:docMk/>
            <pc:sldMk cId="3005914435" sldId="325"/>
            <ac:spMk id="3" creationId="{541DD50D-AAB6-41EA-BFAA-861018855296}"/>
          </ac:spMkLst>
        </pc:spChg>
        <pc:spChg chg="mod ord">
          <ac:chgData name="James Pengelly" userId="d269fecd-a8a2-4e5a-93ae-88bdaab21f51" providerId="ADAL" clId="{59044BCD-EF73-490D-96A5-9E8A598A5104}" dt="2020-09-23T09:59:26.579" v="169" actId="700"/>
          <ac:spMkLst>
            <pc:docMk/>
            <pc:sldMk cId="3005914435" sldId="325"/>
            <ac:spMk id="5" creationId="{B9BB5CF3-D2AF-49D4-B3CE-1CE63C6C0139}"/>
          </ac:spMkLst>
        </pc:spChg>
      </pc:sldChg>
      <pc:sldChg chg="modNotesTx">
        <pc:chgData name="James Pengelly" userId="d269fecd-a8a2-4e5a-93ae-88bdaab21f51" providerId="ADAL" clId="{59044BCD-EF73-490D-96A5-9E8A598A5104}" dt="2020-09-23T10:04:07.547" v="354" actId="368"/>
        <pc:sldMkLst>
          <pc:docMk/>
          <pc:sldMk cId="2597759486" sldId="327"/>
        </pc:sldMkLst>
      </pc:sldChg>
      <pc:sldChg chg="modSp mod modClrScheme chgLayout modNotesTx">
        <pc:chgData name="James Pengelly" userId="d269fecd-a8a2-4e5a-93ae-88bdaab21f51" providerId="ADAL" clId="{59044BCD-EF73-490D-96A5-9E8A598A5104}" dt="2020-09-23T10:03:48.364" v="350" actId="27636"/>
        <pc:sldMkLst>
          <pc:docMk/>
          <pc:sldMk cId="668358319" sldId="328"/>
        </pc:sldMkLst>
        <pc:spChg chg="mod ord">
          <ac:chgData name="James Pengelly" userId="d269fecd-a8a2-4e5a-93ae-88bdaab21f51" providerId="ADAL" clId="{59044BCD-EF73-490D-96A5-9E8A598A5104}" dt="2020-09-23T10:03:48.364" v="350" actId="27636"/>
          <ac:spMkLst>
            <pc:docMk/>
            <pc:sldMk cId="668358319" sldId="328"/>
            <ac:spMk id="2" creationId="{F4BA6BFA-F11D-4C0D-9D00-B4D79B9A6D97}"/>
          </ac:spMkLst>
        </pc:spChg>
        <pc:spChg chg="mod ord">
          <ac:chgData name="James Pengelly" userId="d269fecd-a8a2-4e5a-93ae-88bdaab21f51" providerId="ADAL" clId="{59044BCD-EF73-490D-96A5-9E8A598A5104}" dt="2020-09-23T10:03:45.973" v="348" actId="700"/>
          <ac:spMkLst>
            <pc:docMk/>
            <pc:sldMk cId="668358319" sldId="328"/>
            <ac:spMk id="3" creationId="{5C049E84-1A88-4109-A9D3-773C70AFB2C9}"/>
          </ac:spMkLst>
        </pc:spChg>
        <pc:spChg chg="mod ord">
          <ac:chgData name="James Pengelly" userId="d269fecd-a8a2-4e5a-93ae-88bdaab21f51" providerId="ADAL" clId="{59044BCD-EF73-490D-96A5-9E8A598A5104}" dt="2020-09-23T10:03:45.973" v="348" actId="700"/>
          <ac:spMkLst>
            <pc:docMk/>
            <pc:sldMk cId="668358319" sldId="328"/>
            <ac:spMk id="5" creationId="{AB94AAD8-2594-4B66-9BB6-52D58712320C}"/>
          </ac:spMkLst>
        </pc:spChg>
      </pc:sldChg>
      <pc:sldChg chg="modSp mod modClrScheme chgLayout modNotesTx">
        <pc:chgData name="James Pengelly" userId="d269fecd-a8a2-4e5a-93ae-88bdaab21f51" providerId="ADAL" clId="{59044BCD-EF73-490D-96A5-9E8A598A5104}" dt="2020-09-23T10:00:55.573" v="190" actId="6549"/>
        <pc:sldMkLst>
          <pc:docMk/>
          <pc:sldMk cId="369130826" sldId="329"/>
        </pc:sldMkLst>
        <pc:spChg chg="mod ord">
          <ac:chgData name="James Pengelly" userId="d269fecd-a8a2-4e5a-93ae-88bdaab21f51" providerId="ADAL" clId="{59044BCD-EF73-490D-96A5-9E8A598A5104}" dt="2020-09-23T10:00:55.573" v="190" actId="6549"/>
          <ac:spMkLst>
            <pc:docMk/>
            <pc:sldMk cId="369130826" sldId="329"/>
            <ac:spMk id="2" creationId="{D3E5882C-C85B-4CA1-AD36-E9D3AF109B4F}"/>
          </ac:spMkLst>
        </pc:spChg>
        <pc:spChg chg="mod ord">
          <ac:chgData name="James Pengelly" userId="d269fecd-a8a2-4e5a-93ae-88bdaab21f51" providerId="ADAL" clId="{59044BCD-EF73-490D-96A5-9E8A598A5104}" dt="2020-09-23T09:59:58.009" v="172" actId="700"/>
          <ac:spMkLst>
            <pc:docMk/>
            <pc:sldMk cId="369130826" sldId="329"/>
            <ac:spMk id="3" creationId="{541DD50D-AAB6-41EA-BFAA-861018855296}"/>
          </ac:spMkLst>
        </pc:spChg>
        <pc:spChg chg="mod ord">
          <ac:chgData name="James Pengelly" userId="d269fecd-a8a2-4e5a-93ae-88bdaab21f51" providerId="ADAL" clId="{59044BCD-EF73-490D-96A5-9E8A598A5104}" dt="2020-09-23T09:59:58.009" v="172" actId="700"/>
          <ac:spMkLst>
            <pc:docMk/>
            <pc:sldMk cId="369130826" sldId="329"/>
            <ac:spMk id="5" creationId="{B9BB5CF3-D2AF-49D4-B3CE-1CE63C6C0139}"/>
          </ac:spMkLst>
        </pc:spChg>
      </pc:sldChg>
      <pc:sldChg chg="modNotesTx">
        <pc:chgData name="James Pengelly" userId="d269fecd-a8a2-4e5a-93ae-88bdaab21f51" providerId="ADAL" clId="{59044BCD-EF73-490D-96A5-9E8A598A5104}" dt="2020-09-23T09:53:54.731" v="119" actId="368"/>
        <pc:sldMkLst>
          <pc:docMk/>
          <pc:sldMk cId="3982467639" sldId="838"/>
        </pc:sldMkLst>
      </pc:sldChg>
      <pc:sldChg chg="modNotesTx">
        <pc:chgData name="James Pengelly" userId="d269fecd-a8a2-4e5a-93ae-88bdaab21f51" providerId="ADAL" clId="{59044BCD-EF73-490D-96A5-9E8A598A5104}" dt="2020-09-23T09:53:39.684" v="117" actId="368"/>
        <pc:sldMkLst>
          <pc:docMk/>
          <pc:sldMk cId="4012592237" sldId="839"/>
        </pc:sldMkLst>
      </pc:sldChg>
      <pc:sldChg chg="modNotesTx">
        <pc:chgData name="James Pengelly" userId="d269fecd-a8a2-4e5a-93ae-88bdaab21f51" providerId="ADAL" clId="{59044BCD-EF73-490D-96A5-9E8A598A5104}" dt="2020-09-23T09:56:30.411" v="142" actId="368"/>
        <pc:sldMkLst>
          <pc:docMk/>
          <pc:sldMk cId="807479583" sldId="840"/>
        </pc:sldMkLst>
      </pc:sldChg>
      <pc:sldChg chg="modSp mod">
        <pc:chgData name="James Pengelly" userId="d269fecd-a8a2-4e5a-93ae-88bdaab21f51" providerId="ADAL" clId="{59044BCD-EF73-490D-96A5-9E8A598A5104}" dt="2020-10-06T10:59:41.524" v="377" actId="20577"/>
        <pc:sldMkLst>
          <pc:docMk/>
          <pc:sldMk cId="4161520906" sldId="841"/>
        </pc:sldMkLst>
        <pc:spChg chg="mod">
          <ac:chgData name="James Pengelly" userId="d269fecd-a8a2-4e5a-93ae-88bdaab21f51" providerId="ADAL" clId="{59044BCD-EF73-490D-96A5-9E8A598A5104}" dt="2020-10-06T10:59:41.524" v="377" actId="20577"/>
          <ac:spMkLst>
            <pc:docMk/>
            <pc:sldMk cId="4161520906" sldId="841"/>
            <ac:spMk id="2" creationId="{C6CAB803-6F39-49AB-91E3-6897262234D9}"/>
          </ac:spMkLst>
        </pc:spChg>
      </pc:sldChg>
      <pc:sldChg chg="del">
        <pc:chgData name="James Pengelly" userId="d269fecd-a8a2-4e5a-93ae-88bdaab21f51" providerId="ADAL" clId="{59044BCD-EF73-490D-96A5-9E8A598A5104}" dt="2020-10-06T11:00:07.215" v="378" actId="47"/>
        <pc:sldMkLst>
          <pc:docMk/>
          <pc:sldMk cId="2097719434" sldId="842"/>
        </pc:sldMkLst>
      </pc:sldChg>
      <pc:sldChg chg="addSp delSp modSp mod modNotesTx">
        <pc:chgData name="James Pengelly" userId="d269fecd-a8a2-4e5a-93ae-88bdaab21f51" providerId="ADAL" clId="{59044BCD-EF73-490D-96A5-9E8A598A5104}" dt="2020-10-20T10:34:49.818" v="440" actId="14100"/>
        <pc:sldMkLst>
          <pc:docMk/>
          <pc:sldMk cId="987328032" sldId="843"/>
        </pc:sldMkLst>
        <pc:spChg chg="mod">
          <ac:chgData name="James Pengelly" userId="d269fecd-a8a2-4e5a-93ae-88bdaab21f51" providerId="ADAL" clId="{59044BCD-EF73-490D-96A5-9E8A598A5104}" dt="2020-10-20T10:34:43.797" v="438" actId="1076"/>
          <ac:spMkLst>
            <pc:docMk/>
            <pc:sldMk cId="987328032" sldId="843"/>
            <ac:spMk id="11266" creationId="{00000000-0000-0000-0000-000000000000}"/>
          </ac:spMkLst>
        </pc:spChg>
        <pc:spChg chg="del mod">
          <ac:chgData name="James Pengelly" userId="d269fecd-a8a2-4e5a-93ae-88bdaab21f51" providerId="ADAL" clId="{59044BCD-EF73-490D-96A5-9E8A598A5104}" dt="2020-09-23T09:53:30.739" v="115"/>
          <ac:spMkLst>
            <pc:docMk/>
            <pc:sldMk cId="987328032" sldId="843"/>
            <ac:spMk id="11267" creationId="{00000000-0000-0000-0000-000000000000}"/>
          </ac:spMkLst>
        </pc:spChg>
        <pc:picChg chg="add mod">
          <ac:chgData name="James Pengelly" userId="d269fecd-a8a2-4e5a-93ae-88bdaab21f51" providerId="ADAL" clId="{59044BCD-EF73-490D-96A5-9E8A598A5104}" dt="2020-10-20T10:34:49.818" v="440" actId="14100"/>
          <ac:picMkLst>
            <pc:docMk/>
            <pc:sldMk cId="987328032" sldId="843"/>
            <ac:picMk id="1026" creationId="{CEE96676-F304-46C6-983C-C350F4E4DA06}"/>
          </ac:picMkLst>
        </pc:picChg>
      </pc:sldChg>
      <pc:sldChg chg="modSp mod modNotesTx">
        <pc:chgData name="James Pengelly" userId="d269fecd-a8a2-4e5a-93ae-88bdaab21f51" providerId="ADAL" clId="{59044BCD-EF73-490D-96A5-9E8A598A5104}" dt="2020-09-23T09:55:52.788" v="140" actId="20577"/>
        <pc:sldMkLst>
          <pc:docMk/>
          <pc:sldMk cId="2283393117" sldId="844"/>
        </pc:sldMkLst>
        <pc:spChg chg="mod">
          <ac:chgData name="James Pengelly" userId="d269fecd-a8a2-4e5a-93ae-88bdaab21f51" providerId="ADAL" clId="{59044BCD-EF73-490D-96A5-9E8A598A5104}" dt="2020-09-23T09:55:52.788" v="140" actId="20577"/>
          <ac:spMkLst>
            <pc:docMk/>
            <pc:sldMk cId="2283393117" sldId="844"/>
            <ac:spMk id="3" creationId="{E497E2E7-2B05-4A5F-9D90-62247EB93824}"/>
          </ac:spMkLst>
        </pc:spChg>
      </pc:sldChg>
      <pc:sldChg chg="modSp new mod modClrScheme chgLayout modNotesTx">
        <pc:chgData name="James Pengelly" userId="d269fecd-a8a2-4e5a-93ae-88bdaab21f51" providerId="ADAL" clId="{59044BCD-EF73-490D-96A5-9E8A598A5104}" dt="2020-10-06T11:02:50.117" v="425" actId="114"/>
        <pc:sldMkLst>
          <pc:docMk/>
          <pc:sldMk cId="227546701" sldId="845"/>
        </pc:sldMkLst>
        <pc:spChg chg="mod ord">
          <ac:chgData name="James Pengelly" userId="d269fecd-a8a2-4e5a-93ae-88bdaab21f51" providerId="ADAL" clId="{59044BCD-EF73-490D-96A5-9E8A598A5104}" dt="2020-10-06T11:01:35.075" v="398"/>
          <ac:spMkLst>
            <pc:docMk/>
            <pc:sldMk cId="227546701" sldId="845"/>
            <ac:spMk id="2" creationId="{12AE4890-202B-4B23-A58C-5CE6E568E3F2}"/>
          </ac:spMkLst>
        </pc:spChg>
        <pc:spChg chg="mod ord">
          <ac:chgData name="James Pengelly" userId="d269fecd-a8a2-4e5a-93ae-88bdaab21f51" providerId="ADAL" clId="{59044BCD-EF73-490D-96A5-9E8A598A5104}" dt="2020-10-06T11:01:13.984" v="395" actId="700"/>
          <ac:spMkLst>
            <pc:docMk/>
            <pc:sldMk cId="227546701" sldId="845"/>
            <ac:spMk id="3" creationId="{7A75D0A4-4AC3-469F-A8B2-E44058F31869}"/>
          </ac:spMkLst>
        </pc:spChg>
        <pc:spChg chg="mod ord">
          <ac:chgData name="James Pengelly" userId="d269fecd-a8a2-4e5a-93ae-88bdaab21f51" providerId="ADAL" clId="{59044BCD-EF73-490D-96A5-9E8A598A5104}" dt="2020-10-06T11:01:13.984" v="395" actId="700"/>
          <ac:spMkLst>
            <pc:docMk/>
            <pc:sldMk cId="227546701" sldId="845"/>
            <ac:spMk id="4" creationId="{9F26CE97-3EF5-489A-8A51-55AF2DFBDDAB}"/>
          </ac:spMkLst>
        </pc:spChg>
      </pc:sldChg>
      <pc:sldChg chg="delSp modSp new mod modClrScheme chgLayout">
        <pc:chgData name="James Pengelly" userId="d269fecd-a8a2-4e5a-93ae-88bdaab21f51" providerId="ADAL" clId="{59044BCD-EF73-490D-96A5-9E8A598A5104}" dt="2020-10-06T11:02:06.678" v="409" actId="700"/>
        <pc:sldMkLst>
          <pc:docMk/>
          <pc:sldMk cId="496554037" sldId="846"/>
        </pc:sldMkLst>
        <pc:spChg chg="mod ord">
          <ac:chgData name="James Pengelly" userId="d269fecd-a8a2-4e5a-93ae-88bdaab21f51" providerId="ADAL" clId="{59044BCD-EF73-490D-96A5-9E8A598A5104}" dt="2020-10-06T11:02:06.678" v="409" actId="700"/>
          <ac:spMkLst>
            <pc:docMk/>
            <pc:sldMk cId="496554037" sldId="846"/>
            <ac:spMk id="2" creationId="{4699FF91-6F08-4CD9-894F-74E3D622D10B}"/>
          </ac:spMkLst>
        </pc:spChg>
        <pc:spChg chg="mod ord">
          <ac:chgData name="James Pengelly" userId="d269fecd-a8a2-4e5a-93ae-88bdaab21f51" providerId="ADAL" clId="{59044BCD-EF73-490D-96A5-9E8A598A5104}" dt="2020-10-06T11:02:06.678" v="409" actId="700"/>
          <ac:spMkLst>
            <pc:docMk/>
            <pc:sldMk cId="496554037" sldId="846"/>
            <ac:spMk id="3" creationId="{85871927-52C3-4439-A299-7A0B83082140}"/>
          </ac:spMkLst>
        </pc:spChg>
        <pc:spChg chg="del">
          <ac:chgData name="James Pengelly" userId="d269fecd-a8a2-4e5a-93ae-88bdaab21f51" providerId="ADAL" clId="{59044BCD-EF73-490D-96A5-9E8A598A5104}" dt="2020-10-06T11:02:06.678" v="409" actId="700"/>
          <ac:spMkLst>
            <pc:docMk/>
            <pc:sldMk cId="496554037" sldId="846"/>
            <ac:spMk id="4" creationId="{824324E9-52AB-4910-98B6-5BB68F11374F}"/>
          </ac:spMkLst>
        </pc:spChg>
        <pc:spChg chg="mod ord">
          <ac:chgData name="James Pengelly" userId="d269fecd-a8a2-4e5a-93ae-88bdaab21f51" providerId="ADAL" clId="{59044BCD-EF73-490D-96A5-9E8A598A5104}" dt="2020-10-06T11:02:06.678" v="409" actId="700"/>
          <ac:spMkLst>
            <pc:docMk/>
            <pc:sldMk cId="496554037" sldId="846"/>
            <ac:spMk id="5" creationId="{76305A0D-8F57-416B-8667-1C305760E623}"/>
          </ac:spMkLst>
        </pc:spChg>
      </pc:sldChg>
      <pc:sldChg chg="modSp new mod modNotesTx">
        <pc:chgData name="James Pengelly" userId="d269fecd-a8a2-4e5a-93ae-88bdaab21f51" providerId="ADAL" clId="{59044BCD-EF73-490D-96A5-9E8A598A5104}" dt="2020-10-06T11:03:24.771" v="432" actId="20577"/>
        <pc:sldMkLst>
          <pc:docMk/>
          <pc:sldMk cId="1679334936" sldId="847"/>
        </pc:sldMkLst>
        <pc:spChg chg="mod">
          <ac:chgData name="James Pengelly" userId="d269fecd-a8a2-4e5a-93ae-88bdaab21f51" providerId="ADAL" clId="{59044BCD-EF73-490D-96A5-9E8A598A5104}" dt="2020-10-06T11:03:24.771" v="432" actId="20577"/>
          <ac:spMkLst>
            <pc:docMk/>
            <pc:sldMk cId="1679334936" sldId="847"/>
            <ac:spMk id="2" creationId="{874F5DB5-177B-45D9-B112-7307E17D6E78}"/>
          </ac:spMkLst>
        </pc:spChg>
        <pc:spChg chg="mod">
          <ac:chgData name="James Pengelly" userId="d269fecd-a8a2-4e5a-93ae-88bdaab21f51" providerId="ADAL" clId="{59044BCD-EF73-490D-96A5-9E8A598A5104}" dt="2020-10-06T11:02:20.692" v="418" actId="20577"/>
          <ac:spMkLst>
            <pc:docMk/>
            <pc:sldMk cId="1679334936" sldId="847"/>
            <ac:spMk id="3" creationId="{3934116F-9E48-49C0-9B44-A5CB856EF223}"/>
          </ac:spMkLst>
        </pc:spChg>
      </pc:sldChg>
    </pc:docChg>
  </pc:docChgLst>
  <pc:docChgLst>
    <pc:chgData name="James Pengelly" userId="d269fecd-a8a2-4e5a-93ae-88bdaab21f51" providerId="ADAL" clId="{8A4866AF-0801-477C-BB65-614FE4FDEB51}"/>
    <pc:docChg chg="undo custSel addSld delSld modSld sldOrd">
      <pc:chgData name="James Pengelly" userId="d269fecd-a8a2-4e5a-93ae-88bdaab21f51" providerId="ADAL" clId="{8A4866AF-0801-477C-BB65-614FE4FDEB51}" dt="2020-07-28T17:25:34.036" v="1478" actId="6549"/>
      <pc:docMkLst>
        <pc:docMk/>
      </pc:docMkLst>
      <pc:sldChg chg="modSp mod">
        <pc:chgData name="James Pengelly" userId="d269fecd-a8a2-4e5a-93ae-88bdaab21f51" providerId="ADAL" clId="{8A4866AF-0801-477C-BB65-614FE4FDEB51}" dt="2020-07-28T17:12:35.658" v="1387" actId="20577"/>
        <pc:sldMkLst>
          <pc:docMk/>
          <pc:sldMk cId="16700834" sldId="259"/>
        </pc:sldMkLst>
        <pc:spChg chg="mod">
          <ac:chgData name="James Pengelly" userId="d269fecd-a8a2-4e5a-93ae-88bdaab21f51" providerId="ADAL" clId="{8A4866AF-0801-477C-BB65-614FE4FDEB51}" dt="2020-07-28T17:12:35.658" v="1387" actId="20577"/>
          <ac:spMkLst>
            <pc:docMk/>
            <pc:sldMk cId="16700834" sldId="259"/>
            <ac:spMk id="2" creationId="{31FD29FC-02D8-4887-9DF3-974A789AD52A}"/>
          </ac:spMkLst>
        </pc:spChg>
      </pc:sldChg>
      <pc:sldChg chg="modSp mod">
        <pc:chgData name="James Pengelly" userId="d269fecd-a8a2-4e5a-93ae-88bdaab21f51" providerId="ADAL" clId="{8A4866AF-0801-477C-BB65-614FE4FDEB51}" dt="2020-07-28T17:13:30.659" v="1468" actId="20577"/>
        <pc:sldMkLst>
          <pc:docMk/>
          <pc:sldMk cId="2896474724" sldId="260"/>
        </pc:sldMkLst>
        <pc:spChg chg="mod">
          <ac:chgData name="James Pengelly" userId="d269fecd-a8a2-4e5a-93ae-88bdaab21f51" providerId="ADAL" clId="{8A4866AF-0801-477C-BB65-614FE4FDEB51}" dt="2020-07-28T17:13:30.659" v="1468" actId="20577"/>
          <ac:spMkLst>
            <pc:docMk/>
            <pc:sldMk cId="2896474724" sldId="260"/>
            <ac:spMk id="2" creationId="{31FD29FC-02D8-4887-9DF3-974A789AD52A}"/>
          </ac:spMkLst>
        </pc:spChg>
      </pc:sldChg>
      <pc:sldChg chg="modSp mod">
        <pc:chgData name="James Pengelly" userId="d269fecd-a8a2-4e5a-93ae-88bdaab21f51" providerId="ADAL" clId="{8A4866AF-0801-477C-BB65-614FE4FDEB51}" dt="2020-07-20T09:37:54.928" v="571" actId="20577"/>
        <pc:sldMkLst>
          <pc:docMk/>
          <pc:sldMk cId="3519207404" sldId="261"/>
        </pc:sldMkLst>
        <pc:spChg chg="mod">
          <ac:chgData name="James Pengelly" userId="d269fecd-a8a2-4e5a-93ae-88bdaab21f51" providerId="ADAL" clId="{8A4866AF-0801-477C-BB65-614FE4FDEB51}" dt="2020-07-20T09:37:54.928" v="571" actId="20577"/>
          <ac:spMkLst>
            <pc:docMk/>
            <pc:sldMk cId="3519207404" sldId="261"/>
            <ac:spMk id="2" creationId="{31FD29FC-02D8-4887-9DF3-974A789AD52A}"/>
          </ac:spMkLst>
        </pc:spChg>
      </pc:sldChg>
      <pc:sldChg chg="del">
        <pc:chgData name="James Pengelly" userId="d269fecd-a8a2-4e5a-93ae-88bdaab21f51" providerId="ADAL" clId="{8A4866AF-0801-477C-BB65-614FE4FDEB51}" dt="2020-07-20T09:29:35.307" v="235" actId="47"/>
        <pc:sldMkLst>
          <pc:docMk/>
          <pc:sldMk cId="2108640200" sldId="262"/>
        </pc:sldMkLst>
      </pc:sldChg>
      <pc:sldChg chg="modSp mod">
        <pc:chgData name="James Pengelly" userId="d269fecd-a8a2-4e5a-93ae-88bdaab21f51" providerId="ADAL" clId="{8A4866AF-0801-477C-BB65-614FE4FDEB51}" dt="2020-07-20T09:28:24.720" v="207" actId="20577"/>
        <pc:sldMkLst>
          <pc:docMk/>
          <pc:sldMk cId="479951597" sldId="292"/>
        </pc:sldMkLst>
        <pc:spChg chg="mod">
          <ac:chgData name="James Pengelly" userId="d269fecd-a8a2-4e5a-93ae-88bdaab21f51" providerId="ADAL" clId="{8A4866AF-0801-477C-BB65-614FE4FDEB51}" dt="2020-07-20T09:28:06.554" v="197" actId="20577"/>
          <ac:spMkLst>
            <pc:docMk/>
            <pc:sldMk cId="479951597" sldId="292"/>
            <ac:spMk id="11266" creationId="{00000000-0000-0000-0000-000000000000}"/>
          </ac:spMkLst>
        </pc:spChg>
        <pc:spChg chg="mod">
          <ac:chgData name="James Pengelly" userId="d269fecd-a8a2-4e5a-93ae-88bdaab21f51" providerId="ADAL" clId="{8A4866AF-0801-477C-BB65-614FE4FDEB51}" dt="2020-07-20T09:28:24.720" v="207" actId="20577"/>
          <ac:spMkLst>
            <pc:docMk/>
            <pc:sldMk cId="479951597" sldId="292"/>
            <ac:spMk id="11267" creationId="{00000000-0000-0000-0000-000000000000}"/>
          </ac:spMkLst>
        </pc:spChg>
      </pc:sldChg>
      <pc:sldChg chg="del">
        <pc:chgData name="James Pengelly" userId="d269fecd-a8a2-4e5a-93ae-88bdaab21f51" providerId="ADAL" clId="{8A4866AF-0801-477C-BB65-614FE4FDEB51}" dt="2020-07-20T09:29:35.307" v="235" actId="47"/>
        <pc:sldMkLst>
          <pc:docMk/>
          <pc:sldMk cId="4272331733" sldId="293"/>
        </pc:sldMkLst>
      </pc:sldChg>
      <pc:sldChg chg="del">
        <pc:chgData name="James Pengelly" userId="d269fecd-a8a2-4e5a-93ae-88bdaab21f51" providerId="ADAL" clId="{8A4866AF-0801-477C-BB65-614FE4FDEB51}" dt="2020-07-20T09:29:35.307" v="235" actId="47"/>
        <pc:sldMkLst>
          <pc:docMk/>
          <pc:sldMk cId="1068647650" sldId="294"/>
        </pc:sldMkLst>
      </pc:sldChg>
      <pc:sldChg chg="del">
        <pc:chgData name="James Pengelly" userId="d269fecd-a8a2-4e5a-93ae-88bdaab21f51" providerId="ADAL" clId="{8A4866AF-0801-477C-BB65-614FE4FDEB51}" dt="2020-07-20T09:38:07.344" v="572" actId="47"/>
        <pc:sldMkLst>
          <pc:docMk/>
          <pc:sldMk cId="151566513" sldId="324"/>
        </pc:sldMkLst>
      </pc:sldChg>
      <pc:sldChg chg="modSp mod ord">
        <pc:chgData name="James Pengelly" userId="d269fecd-a8a2-4e5a-93ae-88bdaab21f51" providerId="ADAL" clId="{8A4866AF-0801-477C-BB65-614FE4FDEB51}" dt="2020-07-20T10:05:05.474" v="738" actId="6549"/>
        <pc:sldMkLst>
          <pc:docMk/>
          <pc:sldMk cId="3005914435" sldId="325"/>
        </pc:sldMkLst>
        <pc:spChg chg="mod">
          <ac:chgData name="James Pengelly" userId="d269fecd-a8a2-4e5a-93ae-88bdaab21f51" providerId="ADAL" clId="{8A4866AF-0801-477C-BB65-614FE4FDEB51}" dt="2020-07-20T10:05:05.474" v="738" actId="6549"/>
          <ac:spMkLst>
            <pc:docMk/>
            <pc:sldMk cId="3005914435" sldId="325"/>
            <ac:spMk id="2" creationId="{D3E5882C-C85B-4CA1-AD36-E9D3AF109B4F}"/>
          </ac:spMkLst>
        </pc:spChg>
        <pc:spChg chg="mod">
          <ac:chgData name="James Pengelly" userId="d269fecd-a8a2-4e5a-93ae-88bdaab21f51" providerId="ADAL" clId="{8A4866AF-0801-477C-BB65-614FE4FDEB51}" dt="2020-07-20T09:43:53.328" v="618" actId="20577"/>
          <ac:spMkLst>
            <pc:docMk/>
            <pc:sldMk cId="3005914435" sldId="325"/>
            <ac:spMk id="3" creationId="{541DD50D-AAB6-41EA-BFAA-861018855296}"/>
          </ac:spMkLst>
        </pc:spChg>
      </pc:sldChg>
      <pc:sldChg chg="modSp mod">
        <pc:chgData name="James Pengelly" userId="d269fecd-a8a2-4e5a-93ae-88bdaab21f51" providerId="ADAL" clId="{8A4866AF-0801-477C-BB65-614FE4FDEB51}" dt="2020-07-20T10:18:50.195" v="1287" actId="20577"/>
        <pc:sldMkLst>
          <pc:docMk/>
          <pc:sldMk cId="2597759486" sldId="327"/>
        </pc:sldMkLst>
        <pc:spChg chg="mod">
          <ac:chgData name="James Pengelly" userId="d269fecd-a8a2-4e5a-93ae-88bdaab21f51" providerId="ADAL" clId="{8A4866AF-0801-477C-BB65-614FE4FDEB51}" dt="2020-07-20T10:18:50.195" v="1287" actId="20577"/>
          <ac:spMkLst>
            <pc:docMk/>
            <pc:sldMk cId="2597759486" sldId="327"/>
            <ac:spMk id="2" creationId="{A82A8746-4C03-4BDD-9A1C-6C2F0864D8B5}"/>
          </ac:spMkLst>
        </pc:spChg>
        <pc:spChg chg="mod">
          <ac:chgData name="James Pengelly" userId="d269fecd-a8a2-4e5a-93ae-88bdaab21f51" providerId="ADAL" clId="{8A4866AF-0801-477C-BB65-614FE4FDEB51}" dt="2020-07-20T10:17:17.190" v="1277"/>
          <ac:spMkLst>
            <pc:docMk/>
            <pc:sldMk cId="2597759486" sldId="327"/>
            <ac:spMk id="3" creationId="{E4CF7A66-BB53-41C4-8731-77BD6C7532D2}"/>
          </ac:spMkLst>
        </pc:spChg>
      </pc:sldChg>
      <pc:sldChg chg="modSp mod ord">
        <pc:chgData name="James Pengelly" userId="d269fecd-a8a2-4e5a-93ae-88bdaab21f51" providerId="ADAL" clId="{8A4866AF-0801-477C-BB65-614FE4FDEB51}" dt="2020-07-28T17:25:34.036" v="1478" actId="6549"/>
        <pc:sldMkLst>
          <pc:docMk/>
          <pc:sldMk cId="668358319" sldId="328"/>
        </pc:sldMkLst>
        <pc:spChg chg="mod">
          <ac:chgData name="James Pengelly" userId="d269fecd-a8a2-4e5a-93ae-88bdaab21f51" providerId="ADAL" clId="{8A4866AF-0801-477C-BB65-614FE4FDEB51}" dt="2020-07-28T17:25:34.036" v="1478" actId="6549"/>
          <ac:spMkLst>
            <pc:docMk/>
            <pc:sldMk cId="668358319" sldId="328"/>
            <ac:spMk id="2" creationId="{F4BA6BFA-F11D-4C0D-9D00-B4D79B9A6D97}"/>
          </ac:spMkLst>
        </pc:spChg>
      </pc:sldChg>
      <pc:sldChg chg="modSp mod ord">
        <pc:chgData name="James Pengelly" userId="d269fecd-a8a2-4e5a-93ae-88bdaab21f51" providerId="ADAL" clId="{8A4866AF-0801-477C-BB65-614FE4FDEB51}" dt="2020-07-20T10:11:53.202" v="1107" actId="6549"/>
        <pc:sldMkLst>
          <pc:docMk/>
          <pc:sldMk cId="369130826" sldId="329"/>
        </pc:sldMkLst>
        <pc:spChg chg="mod">
          <ac:chgData name="James Pengelly" userId="d269fecd-a8a2-4e5a-93ae-88bdaab21f51" providerId="ADAL" clId="{8A4866AF-0801-477C-BB65-614FE4FDEB51}" dt="2020-07-20T10:11:53.202" v="1107" actId="6549"/>
          <ac:spMkLst>
            <pc:docMk/>
            <pc:sldMk cId="369130826" sldId="329"/>
            <ac:spMk id="2" creationId="{D3E5882C-C85B-4CA1-AD36-E9D3AF109B4F}"/>
          </ac:spMkLst>
        </pc:spChg>
        <pc:spChg chg="mod">
          <ac:chgData name="James Pengelly" userId="d269fecd-a8a2-4e5a-93ae-88bdaab21f51" providerId="ADAL" clId="{8A4866AF-0801-477C-BB65-614FE4FDEB51}" dt="2020-07-20T09:43:48.107" v="612"/>
          <ac:spMkLst>
            <pc:docMk/>
            <pc:sldMk cId="369130826" sldId="329"/>
            <ac:spMk id="3" creationId="{541DD50D-AAB6-41EA-BFAA-861018855296}"/>
          </ac:spMkLst>
        </pc:spChg>
      </pc:sldChg>
      <pc:sldChg chg="del">
        <pc:chgData name="James Pengelly" userId="d269fecd-a8a2-4e5a-93ae-88bdaab21f51" providerId="ADAL" clId="{8A4866AF-0801-477C-BB65-614FE4FDEB51}" dt="2020-07-20T09:29:35.307" v="235" actId="47"/>
        <pc:sldMkLst>
          <pc:docMk/>
          <pc:sldMk cId="132183899" sldId="330"/>
        </pc:sldMkLst>
      </pc:sldChg>
      <pc:sldChg chg="modSp mod">
        <pc:chgData name="James Pengelly" userId="d269fecd-a8a2-4e5a-93ae-88bdaab21f51" providerId="ADAL" clId="{8A4866AF-0801-477C-BB65-614FE4FDEB51}" dt="2020-07-28T16:59:15.086" v="1343" actId="1076"/>
        <pc:sldMkLst>
          <pc:docMk/>
          <pc:sldMk cId="3982467639" sldId="838"/>
        </pc:sldMkLst>
        <pc:spChg chg="mod">
          <ac:chgData name="James Pengelly" userId="d269fecd-a8a2-4e5a-93ae-88bdaab21f51" providerId="ADAL" clId="{8A4866AF-0801-477C-BB65-614FE4FDEB51}" dt="2020-07-28T16:49:34.825" v="1321" actId="20577"/>
          <ac:spMkLst>
            <pc:docMk/>
            <pc:sldMk cId="3982467639" sldId="838"/>
            <ac:spMk id="11" creationId="{9D1725FF-7DC2-4DEE-A5F4-B5517C22B84D}"/>
          </ac:spMkLst>
        </pc:spChg>
        <pc:spChg chg="mod">
          <ac:chgData name="James Pengelly" userId="d269fecd-a8a2-4e5a-93ae-88bdaab21f51" providerId="ADAL" clId="{8A4866AF-0801-477C-BB65-614FE4FDEB51}" dt="2020-07-28T16:59:15.086" v="1343" actId="1076"/>
          <ac:spMkLst>
            <pc:docMk/>
            <pc:sldMk cId="3982467639" sldId="838"/>
            <ac:spMk id="18" creationId="{4FEA34FA-D53C-4977-9768-12EF12D57AD4}"/>
          </ac:spMkLst>
        </pc:spChg>
        <pc:spChg chg="mod">
          <ac:chgData name="James Pengelly" userId="d269fecd-a8a2-4e5a-93ae-88bdaab21f51" providerId="ADAL" clId="{8A4866AF-0801-477C-BB65-614FE4FDEB51}" dt="2020-07-20T09:32:57.980" v="379"/>
          <ac:spMkLst>
            <pc:docMk/>
            <pc:sldMk cId="3982467639" sldId="838"/>
            <ac:spMk id="16386" creationId="{00000000-0000-0000-0000-000000000000}"/>
          </ac:spMkLst>
        </pc:spChg>
      </pc:sldChg>
      <pc:sldChg chg="modSp mod ord">
        <pc:chgData name="James Pengelly" userId="d269fecd-a8a2-4e5a-93ae-88bdaab21f51" providerId="ADAL" clId="{8A4866AF-0801-477C-BB65-614FE4FDEB51}" dt="2020-07-20T09:32:30.489" v="376" actId="20577"/>
        <pc:sldMkLst>
          <pc:docMk/>
          <pc:sldMk cId="4012592237" sldId="839"/>
        </pc:sldMkLst>
        <pc:spChg chg="mod">
          <ac:chgData name="James Pengelly" userId="d269fecd-a8a2-4e5a-93ae-88bdaab21f51" providerId="ADAL" clId="{8A4866AF-0801-477C-BB65-614FE4FDEB51}" dt="2020-07-20T09:32:30.489" v="376" actId="20577"/>
          <ac:spMkLst>
            <pc:docMk/>
            <pc:sldMk cId="4012592237" sldId="839"/>
            <ac:spMk id="2" creationId="{777B85CA-CCF2-459B-888C-8F2BCBE42663}"/>
          </ac:spMkLst>
        </pc:spChg>
      </pc:sldChg>
      <pc:sldChg chg="modSp mod">
        <pc:chgData name="James Pengelly" userId="d269fecd-a8a2-4e5a-93ae-88bdaab21f51" providerId="ADAL" clId="{8A4866AF-0801-477C-BB65-614FE4FDEB51}" dt="2020-07-20T09:36:17.705" v="478" actId="20577"/>
        <pc:sldMkLst>
          <pc:docMk/>
          <pc:sldMk cId="807479583" sldId="840"/>
        </pc:sldMkLst>
        <pc:spChg chg="mod">
          <ac:chgData name="James Pengelly" userId="d269fecd-a8a2-4e5a-93ae-88bdaab21f51" providerId="ADAL" clId="{8A4866AF-0801-477C-BB65-614FE4FDEB51}" dt="2020-07-20T09:36:17.705" v="478" actId="20577"/>
          <ac:spMkLst>
            <pc:docMk/>
            <pc:sldMk cId="807479583" sldId="840"/>
            <ac:spMk id="2" creationId="{503967F9-71FD-4A22-B22D-ECAE2690A36D}"/>
          </ac:spMkLst>
        </pc:spChg>
      </pc:sldChg>
      <pc:sldChg chg="modSp mod">
        <pc:chgData name="James Pengelly" userId="d269fecd-a8a2-4e5a-93ae-88bdaab21f51" providerId="ADAL" clId="{8A4866AF-0801-477C-BB65-614FE4FDEB51}" dt="2020-05-21T10:55:40.447" v="9" actId="20577"/>
        <pc:sldMkLst>
          <pc:docMk/>
          <pc:sldMk cId="4161520906" sldId="841"/>
        </pc:sldMkLst>
        <pc:spChg chg="mod">
          <ac:chgData name="James Pengelly" userId="d269fecd-a8a2-4e5a-93ae-88bdaab21f51" providerId="ADAL" clId="{8A4866AF-0801-477C-BB65-614FE4FDEB51}" dt="2020-05-21T10:55:40.447" v="9" actId="20577"/>
          <ac:spMkLst>
            <pc:docMk/>
            <pc:sldMk cId="4161520906" sldId="841"/>
            <ac:spMk id="2" creationId="{C6CAB803-6F39-49AB-91E3-6897262234D9}"/>
          </ac:spMkLst>
        </pc:spChg>
      </pc:sldChg>
      <pc:sldChg chg="modSp add mod">
        <pc:chgData name="James Pengelly" userId="d269fecd-a8a2-4e5a-93ae-88bdaab21f51" providerId="ADAL" clId="{8A4866AF-0801-477C-BB65-614FE4FDEB51}" dt="2020-07-20T09:28:58.015" v="234" actId="14"/>
        <pc:sldMkLst>
          <pc:docMk/>
          <pc:sldMk cId="987328032" sldId="843"/>
        </pc:sldMkLst>
        <pc:spChg chg="mod">
          <ac:chgData name="James Pengelly" userId="d269fecd-a8a2-4e5a-93ae-88bdaab21f51" providerId="ADAL" clId="{8A4866AF-0801-477C-BB65-614FE4FDEB51}" dt="2020-07-20T09:28:35.864" v="226" actId="20577"/>
          <ac:spMkLst>
            <pc:docMk/>
            <pc:sldMk cId="987328032" sldId="843"/>
            <ac:spMk id="11266" creationId="{00000000-0000-0000-0000-000000000000}"/>
          </ac:spMkLst>
        </pc:spChg>
        <pc:spChg chg="mod">
          <ac:chgData name="James Pengelly" userId="d269fecd-a8a2-4e5a-93ae-88bdaab21f51" providerId="ADAL" clId="{8A4866AF-0801-477C-BB65-614FE4FDEB51}" dt="2020-07-20T09:28:58.015" v="234" actId="14"/>
          <ac:spMkLst>
            <pc:docMk/>
            <pc:sldMk cId="987328032" sldId="843"/>
            <ac:spMk id="11267" creationId="{00000000-0000-0000-0000-000000000000}"/>
          </ac:spMkLst>
        </pc:spChg>
      </pc:sldChg>
      <pc:sldChg chg="addSp delSp modSp new mod">
        <pc:chgData name="James Pengelly" userId="d269fecd-a8a2-4e5a-93ae-88bdaab21f51" providerId="ADAL" clId="{8A4866AF-0801-477C-BB65-614FE4FDEB51}" dt="2020-07-28T16:59:23.698" v="1344" actId="20577"/>
        <pc:sldMkLst>
          <pc:docMk/>
          <pc:sldMk cId="2283393117" sldId="844"/>
        </pc:sldMkLst>
        <pc:spChg chg="mod">
          <ac:chgData name="James Pengelly" userId="d269fecd-a8a2-4e5a-93ae-88bdaab21f51" providerId="ADAL" clId="{8A4866AF-0801-477C-BB65-614FE4FDEB51}" dt="2020-07-20T09:33:26.794" v="382"/>
          <ac:spMkLst>
            <pc:docMk/>
            <pc:sldMk cId="2283393117" sldId="844"/>
            <ac:spMk id="2" creationId="{AA287C4C-6F22-4B38-AA32-1414442C03D2}"/>
          </ac:spMkLst>
        </pc:spChg>
        <pc:spChg chg="mod">
          <ac:chgData name="James Pengelly" userId="d269fecd-a8a2-4e5a-93ae-88bdaab21f51" providerId="ADAL" clId="{8A4866AF-0801-477C-BB65-614FE4FDEB51}" dt="2020-07-20T09:34:52.129" v="474" actId="6549"/>
          <ac:spMkLst>
            <pc:docMk/>
            <pc:sldMk cId="2283393117" sldId="844"/>
            <ac:spMk id="3" creationId="{E497E2E7-2B05-4A5F-9D90-62247EB93824}"/>
          </ac:spMkLst>
        </pc:spChg>
        <pc:spChg chg="del">
          <ac:chgData name="James Pengelly" userId="d269fecd-a8a2-4e5a-93ae-88bdaab21f51" providerId="ADAL" clId="{8A4866AF-0801-477C-BB65-614FE4FDEB51}" dt="2020-07-28T16:58:08.188" v="1322"/>
          <ac:spMkLst>
            <pc:docMk/>
            <pc:sldMk cId="2283393117" sldId="844"/>
            <ac:spMk id="4" creationId="{16748F93-08C4-4CD6-8EE8-761D21720919}"/>
          </ac:spMkLst>
        </pc:spChg>
        <pc:spChg chg="add mod">
          <ac:chgData name="James Pengelly" userId="d269fecd-a8a2-4e5a-93ae-88bdaab21f51" providerId="ADAL" clId="{8A4866AF-0801-477C-BB65-614FE4FDEB51}" dt="2020-07-28T16:59:23.698" v="1344" actId="20577"/>
          <ac:spMkLst>
            <pc:docMk/>
            <pc:sldMk cId="2283393117" sldId="844"/>
            <ac:spMk id="9" creationId="{B5F5F97B-257A-4FDC-8358-39A71EC24378}"/>
          </ac:spMkLst>
        </pc:spChg>
        <pc:picChg chg="add mod">
          <ac:chgData name="James Pengelly" userId="d269fecd-a8a2-4e5a-93ae-88bdaab21f51" providerId="ADAL" clId="{8A4866AF-0801-477C-BB65-614FE4FDEB51}" dt="2020-07-28T16:58:08.188" v="1322"/>
          <ac:picMkLst>
            <pc:docMk/>
            <pc:sldMk cId="2283393117" sldId="844"/>
            <ac:picMk id="7" creationId="{D37A2C3C-21E9-4A2E-9958-02B23F6663A0}"/>
          </ac:picMkLst>
        </pc:picChg>
      </pc:sldChg>
    </pc:docChg>
  </pc:docChgLst>
  <pc:docChgLst>
    <pc:chgData name="James Pengelly" userId="d269fecd-a8a2-4e5a-93ae-88bdaab21f51" providerId="ADAL" clId="{25773DA6-E4FB-4A6D-AD89-3EAA01B3ED41}"/>
    <pc:docChg chg="undo custSel addSld modSld modMainMaster">
      <pc:chgData name="James Pengelly" userId="d269fecd-a8a2-4e5a-93ae-88bdaab21f51" providerId="ADAL" clId="{25773DA6-E4FB-4A6D-AD89-3EAA01B3ED41}" dt="2020-05-19T14:41:59.697" v="159" actId="20577"/>
      <pc:docMkLst>
        <pc:docMk/>
      </pc:docMkLst>
      <pc:sldChg chg="modSp mod">
        <pc:chgData name="James Pengelly" userId="d269fecd-a8a2-4e5a-93ae-88bdaab21f51" providerId="ADAL" clId="{25773DA6-E4FB-4A6D-AD89-3EAA01B3ED41}" dt="2020-05-19T14:41:59.697" v="159" actId="20577"/>
        <pc:sldMkLst>
          <pc:docMk/>
          <pc:sldMk cId="2814255892" sldId="256"/>
        </pc:sldMkLst>
        <pc:spChg chg="mod">
          <ac:chgData name="James Pengelly" userId="d269fecd-a8a2-4e5a-93ae-88bdaab21f51" providerId="ADAL" clId="{25773DA6-E4FB-4A6D-AD89-3EAA01B3ED41}" dt="2020-05-19T14:41:59.697" v="159" actId="20577"/>
          <ac:spMkLst>
            <pc:docMk/>
            <pc:sldMk cId="2814255892" sldId="256"/>
            <ac:spMk id="2" creationId="{FDDFF142-19AD-4924-881F-D3F825FCC6A5}"/>
          </ac:spMkLst>
        </pc:spChg>
      </pc:sldChg>
      <pc:sldChg chg="modSp new mod">
        <pc:chgData name="James Pengelly" userId="d269fecd-a8a2-4e5a-93ae-88bdaab21f51" providerId="ADAL" clId="{25773DA6-E4FB-4A6D-AD89-3EAA01B3ED41}" dt="2020-05-19T13:58:08.237" v="28"/>
        <pc:sldMkLst>
          <pc:docMk/>
          <pc:sldMk cId="4161520906" sldId="841"/>
        </pc:sldMkLst>
        <pc:spChg chg="mod">
          <ac:chgData name="James Pengelly" userId="d269fecd-a8a2-4e5a-93ae-88bdaab21f51" providerId="ADAL" clId="{25773DA6-E4FB-4A6D-AD89-3EAA01B3ED41}" dt="2020-05-19T13:58:03.087" v="27" actId="20577"/>
          <ac:spMkLst>
            <pc:docMk/>
            <pc:sldMk cId="4161520906" sldId="841"/>
            <ac:spMk id="2" creationId="{C6CAB803-6F39-49AB-91E3-6897262234D9}"/>
          </ac:spMkLst>
        </pc:spChg>
        <pc:spChg chg="mod">
          <ac:chgData name="James Pengelly" userId="d269fecd-a8a2-4e5a-93ae-88bdaab21f51" providerId="ADAL" clId="{25773DA6-E4FB-4A6D-AD89-3EAA01B3ED41}" dt="2020-05-19T13:58:08.237" v="28"/>
          <ac:spMkLst>
            <pc:docMk/>
            <pc:sldMk cId="4161520906" sldId="841"/>
            <ac:spMk id="4" creationId="{049FAF7F-738C-4AA7-9CBC-8298A57F58CB}"/>
          </ac:spMkLst>
        </pc:spChg>
      </pc:sldChg>
      <pc:sldChg chg="modSp new mod">
        <pc:chgData name="James Pengelly" userId="d269fecd-a8a2-4e5a-93ae-88bdaab21f51" providerId="ADAL" clId="{25773DA6-E4FB-4A6D-AD89-3EAA01B3ED41}" dt="2020-05-19T13:58:53.592" v="72" actId="20577"/>
        <pc:sldMkLst>
          <pc:docMk/>
          <pc:sldMk cId="2097719434" sldId="842"/>
        </pc:sldMkLst>
        <pc:spChg chg="mod">
          <ac:chgData name="James Pengelly" userId="d269fecd-a8a2-4e5a-93ae-88bdaab21f51" providerId="ADAL" clId="{25773DA6-E4FB-4A6D-AD89-3EAA01B3ED41}" dt="2020-05-19T13:58:53.592" v="72" actId="20577"/>
          <ac:spMkLst>
            <pc:docMk/>
            <pc:sldMk cId="2097719434" sldId="842"/>
            <ac:spMk id="2" creationId="{4B4DFD21-95CD-4F71-AFD5-CF579157907C}"/>
          </ac:spMkLst>
        </pc:spChg>
      </pc:sldChg>
      <pc:sldMasterChg chg="modSldLayout">
        <pc:chgData name="James Pengelly" userId="d269fecd-a8a2-4e5a-93ae-88bdaab21f51" providerId="ADAL" clId="{25773DA6-E4FB-4A6D-AD89-3EAA01B3ED41}" dt="2020-05-19T14:29:02.627" v="144" actId="20577"/>
        <pc:sldMasterMkLst>
          <pc:docMk/>
          <pc:sldMasterMk cId="58932730" sldId="2147483910"/>
        </pc:sldMasterMkLst>
        <pc:sldLayoutChg chg="addSp delSp mod">
          <pc:chgData name="James Pengelly" userId="d269fecd-a8a2-4e5a-93ae-88bdaab21f51" providerId="ADAL" clId="{25773DA6-E4FB-4A6D-AD89-3EAA01B3ED41}" dt="2020-05-19T14:03:33.888" v="135" actId="478"/>
          <pc:sldLayoutMkLst>
            <pc:docMk/>
            <pc:sldMasterMk cId="58932730" sldId="2147483910"/>
            <pc:sldLayoutMk cId="3115742092" sldId="2147483921"/>
          </pc:sldLayoutMkLst>
          <pc:picChg chg="add del">
            <ac:chgData name="James Pengelly" userId="d269fecd-a8a2-4e5a-93ae-88bdaab21f51" providerId="ADAL" clId="{25773DA6-E4FB-4A6D-AD89-3EAA01B3ED41}" dt="2020-05-19T14:03:33.888" v="135" actId="478"/>
            <ac:picMkLst>
              <pc:docMk/>
              <pc:sldMasterMk cId="58932730" sldId="2147483910"/>
              <pc:sldLayoutMk cId="3115742092" sldId="2147483921"/>
              <ac:picMk id="4" creationId="{67C22BF4-CE2A-B54A-B1D6-2812AD7BCBD9}"/>
            </ac:picMkLst>
          </pc:picChg>
          <pc:picChg chg="del">
            <ac:chgData name="James Pengelly" userId="d269fecd-a8a2-4e5a-93ae-88bdaab21f51" providerId="ADAL" clId="{25773DA6-E4FB-4A6D-AD89-3EAA01B3ED41}" dt="2020-05-19T14:01:41.737" v="131" actId="478"/>
            <ac:picMkLst>
              <pc:docMk/>
              <pc:sldMasterMk cId="58932730" sldId="2147483910"/>
              <pc:sldLayoutMk cId="3115742092" sldId="2147483921"/>
              <ac:picMk id="9" creationId="{CC459F8C-6888-49EB-BDC8-4D1EF968BAA7}"/>
            </ac:picMkLst>
          </pc:picChg>
        </pc:sldLayoutChg>
        <pc:sldLayoutChg chg="delSp mod">
          <pc:chgData name="James Pengelly" userId="d269fecd-a8a2-4e5a-93ae-88bdaab21f51" providerId="ADAL" clId="{25773DA6-E4FB-4A6D-AD89-3EAA01B3ED41}" dt="2020-05-19T14:01:49.120" v="132" actId="478"/>
          <pc:sldLayoutMkLst>
            <pc:docMk/>
            <pc:sldMasterMk cId="58932730" sldId="2147483910"/>
            <pc:sldLayoutMk cId="3198385692" sldId="2147483922"/>
          </pc:sldLayoutMkLst>
          <pc:grpChg chg="del">
            <ac:chgData name="James Pengelly" userId="d269fecd-a8a2-4e5a-93ae-88bdaab21f51" providerId="ADAL" clId="{25773DA6-E4FB-4A6D-AD89-3EAA01B3ED41}" dt="2020-05-19T14:01:49.120" v="132" actId="478"/>
            <ac:grpSpMkLst>
              <pc:docMk/>
              <pc:sldMasterMk cId="58932730" sldId="2147483910"/>
              <pc:sldLayoutMk cId="3198385692" sldId="2147483922"/>
              <ac:grpSpMk id="12" creationId="{4C41F2EF-EF2C-496D-BA0B-7A2597EFBC56}"/>
            </ac:grpSpMkLst>
          </pc:grpChg>
        </pc:sldLayoutChg>
        <pc:sldLayoutChg chg="addSp delSp modSp mod">
          <pc:chgData name="James Pengelly" userId="d269fecd-a8a2-4e5a-93ae-88bdaab21f51" providerId="ADAL" clId="{25773DA6-E4FB-4A6D-AD89-3EAA01B3ED41}" dt="2020-05-19T14:29:02.627" v="144" actId="20577"/>
          <pc:sldLayoutMkLst>
            <pc:docMk/>
            <pc:sldMasterMk cId="58932730" sldId="2147483910"/>
            <pc:sldLayoutMk cId="2337764449" sldId="2147483923"/>
          </pc:sldLayoutMkLst>
          <pc:spChg chg="add del mod topLvl">
            <ac:chgData name="James Pengelly" userId="d269fecd-a8a2-4e5a-93ae-88bdaab21f51" providerId="ADAL" clId="{25773DA6-E4FB-4A6D-AD89-3EAA01B3ED41}" dt="2020-05-19T14:29:02.627" v="144" actId="20577"/>
            <ac:spMkLst>
              <pc:docMk/>
              <pc:sldMasterMk cId="58932730" sldId="2147483910"/>
              <pc:sldLayoutMk cId="2337764449" sldId="2147483923"/>
              <ac:spMk id="5" creationId="{8B880B59-FC96-477E-AC99-8876E161C9DA}"/>
            </ac:spMkLst>
          </pc:spChg>
          <pc:spChg chg="del mod topLvl">
            <ac:chgData name="James Pengelly" userId="d269fecd-a8a2-4e5a-93ae-88bdaab21f51" providerId="ADAL" clId="{25773DA6-E4FB-4A6D-AD89-3EAA01B3ED41}" dt="2020-05-19T13:59:32.673" v="78" actId="478"/>
            <ac:spMkLst>
              <pc:docMk/>
              <pc:sldMasterMk cId="58932730" sldId="2147483910"/>
              <pc:sldLayoutMk cId="2337764449" sldId="2147483923"/>
              <ac:spMk id="12" creationId="{EE3FC7D1-CC76-4E24-8643-5F03ECA4BC78}"/>
            </ac:spMkLst>
          </pc:spChg>
          <pc:grpChg chg="add del">
            <ac:chgData name="James Pengelly" userId="d269fecd-a8a2-4e5a-93ae-88bdaab21f51" providerId="ADAL" clId="{25773DA6-E4FB-4A6D-AD89-3EAA01B3ED41}" dt="2020-05-19T14:01:18.328" v="126" actId="478"/>
            <ac:grpSpMkLst>
              <pc:docMk/>
              <pc:sldMasterMk cId="58932730" sldId="2147483910"/>
              <pc:sldLayoutMk cId="2337764449" sldId="2147483923"/>
              <ac:grpSpMk id="6" creationId="{7A9BFAA4-B692-4B26-BF12-35D369620B7C}"/>
            </ac:grpSpMkLst>
          </pc:grpChg>
          <pc:grpChg chg="del">
            <ac:chgData name="James Pengelly" userId="d269fecd-a8a2-4e5a-93ae-88bdaab21f51" providerId="ADAL" clId="{25773DA6-E4FB-4A6D-AD89-3EAA01B3ED41}" dt="2020-05-19T13:59:32.673" v="78" actId="478"/>
            <ac:grpSpMkLst>
              <pc:docMk/>
              <pc:sldMasterMk cId="58932730" sldId="2147483910"/>
              <pc:sldLayoutMk cId="2337764449" sldId="2147483923"/>
              <ac:grpSpMk id="10" creationId="{73879ADE-5A8F-4918-BF09-280B49EF9B3E}"/>
            </ac:grpSpMkLst>
          </pc:grpChg>
          <pc:picChg chg="add del mod topLvl">
            <ac:chgData name="James Pengelly" userId="d269fecd-a8a2-4e5a-93ae-88bdaab21f51" providerId="ADAL" clId="{25773DA6-E4FB-4A6D-AD89-3EAA01B3ED41}" dt="2020-05-19T14:01:18.328" v="126" actId="478"/>
            <ac:picMkLst>
              <pc:docMk/>
              <pc:sldMasterMk cId="58932730" sldId="2147483910"/>
              <pc:sldLayoutMk cId="2337764449" sldId="2147483923"/>
              <ac:picMk id="8" creationId="{F1F8C84A-B36C-4ECA-A942-6D94950145A7}"/>
            </ac:picMkLst>
          </pc:picChg>
          <pc:picChg chg="del topLvl">
            <ac:chgData name="James Pengelly" userId="d269fecd-a8a2-4e5a-93ae-88bdaab21f51" providerId="ADAL" clId="{25773DA6-E4FB-4A6D-AD89-3EAA01B3ED41}" dt="2020-05-19T14:01:01.200" v="122" actId="478"/>
            <ac:picMkLst>
              <pc:docMk/>
              <pc:sldMasterMk cId="58932730" sldId="2147483910"/>
              <pc:sldLayoutMk cId="2337764449" sldId="2147483923"/>
              <ac:picMk id="11" creationId="{7736FE18-CFC6-490D-9C8F-10668DE6EEA2}"/>
            </ac:picMkLst>
          </pc:picChg>
        </pc:sldLayoutChg>
        <pc:sldLayoutChg chg="addSp delSp modSp mod">
          <pc:chgData name="James Pengelly" userId="d269fecd-a8a2-4e5a-93ae-88bdaab21f51" providerId="ADAL" clId="{25773DA6-E4FB-4A6D-AD89-3EAA01B3ED41}" dt="2020-05-19T14:03:44.828" v="137" actId="164"/>
          <pc:sldLayoutMkLst>
            <pc:docMk/>
            <pc:sldMasterMk cId="58932730" sldId="2147483910"/>
            <pc:sldLayoutMk cId="3241009506" sldId="2147483924"/>
          </pc:sldLayoutMkLst>
          <pc:spChg chg="mod">
            <ac:chgData name="James Pengelly" userId="d269fecd-a8a2-4e5a-93ae-88bdaab21f51" providerId="ADAL" clId="{25773DA6-E4FB-4A6D-AD89-3EAA01B3ED41}" dt="2020-05-19T14:03:44.828" v="137" actId="164"/>
            <ac:spMkLst>
              <pc:docMk/>
              <pc:sldMasterMk cId="58932730" sldId="2147483910"/>
              <pc:sldLayoutMk cId="3241009506" sldId="2147483924"/>
              <ac:spMk id="5" creationId="{8B880B59-FC96-477E-AC99-8876E161C9DA}"/>
            </ac:spMkLst>
          </pc:spChg>
          <pc:spChg chg="del">
            <ac:chgData name="James Pengelly" userId="d269fecd-a8a2-4e5a-93ae-88bdaab21f51" providerId="ADAL" clId="{25773DA6-E4FB-4A6D-AD89-3EAA01B3ED41}" dt="2020-05-19T14:01:27.728" v="128" actId="478"/>
            <ac:spMkLst>
              <pc:docMk/>
              <pc:sldMasterMk cId="58932730" sldId="2147483910"/>
              <pc:sldLayoutMk cId="3241009506" sldId="2147483924"/>
              <ac:spMk id="12" creationId="{E3408E90-120B-4A87-810A-F73E819EF353}"/>
            </ac:spMkLst>
          </pc:spChg>
          <pc:grpChg chg="add mod">
            <ac:chgData name="James Pengelly" userId="d269fecd-a8a2-4e5a-93ae-88bdaab21f51" providerId="ADAL" clId="{25773DA6-E4FB-4A6D-AD89-3EAA01B3ED41}" dt="2020-05-19T14:03:44.828" v="137" actId="164"/>
            <ac:grpSpMkLst>
              <pc:docMk/>
              <pc:sldMasterMk cId="58932730" sldId="2147483910"/>
              <pc:sldLayoutMk cId="3241009506" sldId="2147483924"/>
              <ac:grpSpMk id="2" creationId="{EA0B196B-5C65-48A0-9539-96BA8169DD71}"/>
            </ac:grpSpMkLst>
          </pc:grpChg>
          <pc:picChg chg="mod">
            <ac:chgData name="James Pengelly" userId="d269fecd-a8a2-4e5a-93ae-88bdaab21f51" providerId="ADAL" clId="{25773DA6-E4FB-4A6D-AD89-3EAA01B3ED41}" dt="2020-05-19T14:03:44.828" v="137" actId="164"/>
            <ac:picMkLst>
              <pc:docMk/>
              <pc:sldMasterMk cId="58932730" sldId="2147483910"/>
              <pc:sldLayoutMk cId="3241009506" sldId="2147483924"/>
              <ac:picMk id="10" creationId="{EC3E252C-D736-4920-BB1B-1216044AAE14}"/>
            </ac:picMkLst>
          </pc:picChg>
          <pc:picChg chg="del">
            <ac:chgData name="James Pengelly" userId="d269fecd-a8a2-4e5a-93ae-88bdaab21f51" providerId="ADAL" clId="{25773DA6-E4FB-4A6D-AD89-3EAA01B3ED41}" dt="2020-05-19T14:01:25.728" v="127" actId="478"/>
            <ac:picMkLst>
              <pc:docMk/>
              <pc:sldMasterMk cId="58932730" sldId="2147483910"/>
              <pc:sldLayoutMk cId="3241009506" sldId="2147483924"/>
              <ac:picMk id="13" creationId="{7A7DC198-0598-4B2D-952E-0A093CC9C0BC}"/>
            </ac:picMkLst>
          </pc:picChg>
        </pc:sldLayoutChg>
        <pc:sldLayoutChg chg="addSp delSp modSp mod">
          <pc:chgData name="James Pengelly" userId="d269fecd-a8a2-4e5a-93ae-88bdaab21f51" providerId="ADAL" clId="{25773DA6-E4FB-4A6D-AD89-3EAA01B3ED41}" dt="2020-05-19T14:03:52.208" v="140" actId="478"/>
          <pc:sldLayoutMkLst>
            <pc:docMk/>
            <pc:sldMasterMk cId="58932730" sldId="2147483910"/>
            <pc:sldLayoutMk cId="2400902815" sldId="2147483925"/>
          </pc:sldLayoutMkLst>
          <pc:spChg chg="mod">
            <ac:chgData name="James Pengelly" userId="d269fecd-a8a2-4e5a-93ae-88bdaab21f51" providerId="ADAL" clId="{25773DA6-E4FB-4A6D-AD89-3EAA01B3ED41}" dt="2020-05-19T14:03:50.239" v="138" actId="164"/>
            <ac:spMkLst>
              <pc:docMk/>
              <pc:sldMasterMk cId="58932730" sldId="2147483910"/>
              <pc:sldLayoutMk cId="2400902815" sldId="2147483925"/>
              <ac:spMk id="5" creationId="{8B880B59-FC96-477E-AC99-8876E161C9DA}"/>
            </ac:spMkLst>
          </pc:spChg>
          <pc:spChg chg="del">
            <ac:chgData name="James Pengelly" userId="d269fecd-a8a2-4e5a-93ae-88bdaab21f51" providerId="ADAL" clId="{25773DA6-E4FB-4A6D-AD89-3EAA01B3ED41}" dt="2020-05-19T14:01:36.504" v="130" actId="478"/>
            <ac:spMkLst>
              <pc:docMk/>
              <pc:sldMasterMk cId="58932730" sldId="2147483910"/>
              <pc:sldLayoutMk cId="2400902815" sldId="2147483925"/>
              <ac:spMk id="10" creationId="{A3CEC359-1676-4E44-8ACC-B0479DC71580}"/>
            </ac:spMkLst>
          </pc:spChg>
          <pc:grpChg chg="add del mod">
            <ac:chgData name="James Pengelly" userId="d269fecd-a8a2-4e5a-93ae-88bdaab21f51" providerId="ADAL" clId="{25773DA6-E4FB-4A6D-AD89-3EAA01B3ED41}" dt="2020-05-19T14:03:52.208" v="140" actId="478"/>
            <ac:grpSpMkLst>
              <pc:docMk/>
              <pc:sldMasterMk cId="58932730" sldId="2147483910"/>
              <pc:sldLayoutMk cId="2400902815" sldId="2147483925"/>
              <ac:grpSpMk id="2" creationId="{E5494C39-8058-426E-9A21-5A418F2F8FFC}"/>
            </ac:grpSpMkLst>
          </pc:grpChg>
          <pc:picChg chg="mod">
            <ac:chgData name="James Pengelly" userId="d269fecd-a8a2-4e5a-93ae-88bdaab21f51" providerId="ADAL" clId="{25773DA6-E4FB-4A6D-AD89-3EAA01B3ED41}" dt="2020-05-19T14:03:50.239" v="138" actId="164"/>
            <ac:picMkLst>
              <pc:docMk/>
              <pc:sldMasterMk cId="58932730" sldId="2147483910"/>
              <pc:sldLayoutMk cId="2400902815" sldId="2147483925"/>
              <ac:picMk id="9" creationId="{A1DD35B9-236A-48FB-B81D-ABE61ABF61AE}"/>
            </ac:picMkLst>
          </pc:picChg>
          <pc:picChg chg="del">
            <ac:chgData name="James Pengelly" userId="d269fecd-a8a2-4e5a-93ae-88bdaab21f51" providerId="ADAL" clId="{25773DA6-E4FB-4A6D-AD89-3EAA01B3ED41}" dt="2020-05-19T14:01:34.649" v="129" actId="478"/>
            <ac:picMkLst>
              <pc:docMk/>
              <pc:sldMasterMk cId="58932730" sldId="2147483910"/>
              <pc:sldLayoutMk cId="2400902815" sldId="2147483925"/>
              <ac:picMk id="11" creationId="{E53A8A4A-1EFD-412E-89AE-E6DEDB7406DC}"/>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10/17/2022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10/17/2022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lesson aims to establish the context for the security role and introduce the concepts of security controls and frameworks.</a:t>
            </a:r>
          </a:p>
          <a:p>
            <a:endParaRPr lang="en-GB" dirty="0"/>
          </a:p>
          <a:p>
            <a:pPr algn="l"/>
            <a:r>
              <a:rPr lang="en-GB" b="0" i="0" dirty="0">
                <a:solidFill>
                  <a:srgbClr val="000000"/>
                </a:solidFill>
                <a:effectLst/>
                <a:latin typeface="Open Sans" panose="020B0606030504020204" pitchFamily="34" charset="0"/>
              </a:rPr>
              <a:t>Topics:</a:t>
            </a:r>
          </a:p>
          <a:p>
            <a:pPr algn="l">
              <a:buFont typeface="Arial" panose="020B0604020202020204" pitchFamily="34" charset="0"/>
              <a:buChar char="•"/>
            </a:pPr>
            <a:r>
              <a:rPr lang="en-GB" b="0" i="0" dirty="0">
                <a:solidFill>
                  <a:srgbClr val="000000"/>
                </a:solidFill>
                <a:effectLst/>
                <a:latin typeface="Open Sans" panose="020B0606030504020204" pitchFamily="34" charset="0"/>
              </a:rPr>
              <a:t>Compare and contrast information security roles.</a:t>
            </a:r>
          </a:p>
          <a:p>
            <a:pPr algn="l">
              <a:buFont typeface="Arial" panose="020B0604020202020204" pitchFamily="34" charset="0"/>
              <a:buChar char="•"/>
            </a:pPr>
            <a:r>
              <a:rPr lang="en-GB" b="0" i="0" dirty="0">
                <a:solidFill>
                  <a:srgbClr val="000000"/>
                </a:solidFill>
                <a:effectLst/>
                <a:latin typeface="Open Sans" panose="020B0606030504020204" pitchFamily="34" charset="0"/>
              </a:rPr>
              <a:t>Compare and contrast security control and framework types.</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3455838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10</a:t>
            </a:fld>
            <a:endParaRPr lang="en-US" dirty="0"/>
          </a:p>
        </p:txBody>
      </p:sp>
    </p:spTree>
    <p:extLst>
      <p:ext uri="{BB962C8B-B14F-4D97-AF65-F5344CB8AC3E}">
        <p14:creationId xmlns:p14="http://schemas.microsoft.com/office/powerpoint/2010/main" val="2452544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that a control category describes how it is implemented. For example, a document access policy is managerial, checking that permissions are applied according to the policy is operational, and the file system permissions are technical in nature. As with all classification systems, there is some degree of overlap, but the classification process is designed to help assess capabilities compared to frameworks and best practice guides.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11</a:t>
            </a:fld>
            <a:endParaRPr lang="en-US" dirty="0"/>
          </a:p>
        </p:txBody>
      </p:sp>
    </p:spTree>
    <p:extLst>
      <p:ext uri="{BB962C8B-B14F-4D97-AF65-F5344CB8AC3E}">
        <p14:creationId xmlns:p14="http://schemas.microsoft.com/office/powerpoint/2010/main" val="2773512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the category describes the implementation type, a functional type describes what the control is deployed to do.</a:t>
            </a:r>
          </a:p>
          <a:p>
            <a:endParaRPr lang="en-GB" dirty="0"/>
          </a:p>
          <a:p>
            <a:pPr algn="l"/>
            <a:r>
              <a:rPr lang="en-GB" dirty="0"/>
              <a:t>Get the students to nominate examples of different types of controls:</a:t>
            </a:r>
          </a:p>
          <a:p>
            <a:pPr algn="l">
              <a:buFont typeface="Arial" panose="020B0604020202020204" pitchFamily="34" charset="0"/>
              <a:buChar char="•"/>
            </a:pPr>
            <a:r>
              <a:rPr lang="en-GB" dirty="0"/>
              <a:t>Preventive—permissions policy, encryption, firewall, barriers, locks</a:t>
            </a:r>
          </a:p>
          <a:p>
            <a:pPr algn="l">
              <a:buFont typeface="Arial" panose="020B0604020202020204" pitchFamily="34" charset="0"/>
              <a:buChar char="•"/>
            </a:pPr>
            <a:r>
              <a:rPr lang="en-GB" dirty="0"/>
              <a:t>Detective—alarms, monitoring, file verification</a:t>
            </a:r>
          </a:p>
          <a:p>
            <a:pPr algn="l">
              <a:buFont typeface="Arial" panose="020B0604020202020204" pitchFamily="34" charset="0"/>
              <a:buChar char="•"/>
            </a:pPr>
            <a:r>
              <a:rPr lang="en-GB" dirty="0"/>
              <a:t>Corrective—incident response policies, data backup, patch management</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12</a:t>
            </a:fld>
            <a:endParaRPr lang="en-US" dirty="0"/>
          </a:p>
        </p:txBody>
      </p:sp>
    </p:spTree>
    <p:extLst>
      <p:ext uri="{BB962C8B-B14F-4D97-AF65-F5344CB8AC3E}">
        <p14:creationId xmlns:p14="http://schemas.microsoft.com/office/powerpoint/2010/main" val="403108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Businesses might be framework-oriented or they might need to use a framework because of a legal or regulatory requirement.</a:t>
            </a:r>
          </a:p>
          <a:p>
            <a:pPr algn="l"/>
            <a:r>
              <a:rPr lang="en-GB" dirty="0"/>
              <a:t>Note that we have already looked at the five functions of the CSF. Risk management is covered later in the course.</a:t>
            </a:r>
          </a:p>
        </p:txBody>
      </p:sp>
    </p:spTree>
    <p:extLst>
      <p:ext uri="{BB962C8B-B14F-4D97-AF65-F5344CB8AC3E}">
        <p14:creationId xmlns:p14="http://schemas.microsoft.com/office/powerpoint/2010/main" val="3873100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 lot of detail to take in here. Try not to spend too long in class, but students will need to be able to match the organizations and frameworks to typical industries and uses.</a:t>
            </a:r>
            <a:endParaRPr lang="en-US" dirty="0"/>
          </a:p>
        </p:txBody>
      </p:sp>
    </p:spTree>
    <p:extLst>
      <p:ext uri="{BB962C8B-B14F-4D97-AF65-F5344CB8AC3E}">
        <p14:creationId xmlns:p14="http://schemas.microsoft.com/office/powerpoint/2010/main" val="2448139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the difference between a framework and benchmark. Note the use of benchmarks for both host/network appliance deployment (operations) and coding projects (development).</a:t>
            </a:r>
            <a:endParaRPr lang="en-US" dirty="0"/>
          </a:p>
        </p:txBody>
      </p:sp>
    </p:spTree>
    <p:extLst>
      <p:ext uri="{BB962C8B-B14F-4D97-AF65-F5344CB8AC3E}">
        <p14:creationId xmlns:p14="http://schemas.microsoft.com/office/powerpoint/2010/main" val="2605062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syllabus does not list specific examples of legislation, so these are illustrative rather than comprehensive. Students should focus on the fact that there can be many different sources of compliance requirements. Note the difference between vertical (sector-specific) and horizontal (consumer-specific, cross-sector) legislation.</a:t>
            </a:r>
            <a:endParaRPr lang="en-US" dirty="0"/>
          </a:p>
        </p:txBody>
      </p:sp>
    </p:spTree>
    <p:extLst>
      <p:ext uri="{BB962C8B-B14F-4D97-AF65-F5344CB8AC3E}">
        <p14:creationId xmlns:p14="http://schemas.microsoft.com/office/powerpoint/2010/main" val="2947312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topic introduces the concept of the CIA triad and discusses roles and responsibilities in typical information security teams. This topic does not align to specific objectives, but it does cover some terminology from the acronyms list. You can skip this topic if students are familiar with these basic concepts and terminology and you would prefer to move quickly to covering syllabus content.</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dirty="0"/>
          </a:p>
        </p:txBody>
      </p:sp>
    </p:spTree>
    <p:extLst>
      <p:ext uri="{BB962C8B-B14F-4D97-AF65-F5344CB8AC3E}">
        <p14:creationId xmlns:p14="http://schemas.microsoft.com/office/powerpoint/2010/main" val="350512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70DA4D0E-DDAB-4619-A383-28EF6B03D013}"/>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xmlns="" id="{BA18C0EB-757A-4E80-9AF8-D7B015B61ED5}"/>
              </a:ext>
            </a:extLst>
          </p:cNvPr>
          <p:cNvSpPr>
            <a:spLocks noGrp="1"/>
          </p:cNvSpPr>
          <p:nvPr>
            <p:ph type="body" idx="1"/>
          </p:nvPr>
        </p:nvSpPr>
        <p:spPr/>
        <p:txBody>
          <a:bodyPr/>
          <a:lstStyle/>
          <a:p>
            <a:pPr algn="l"/>
            <a:r>
              <a:rPr lang="en-GB" dirty="0"/>
              <a:t>Make sure that students can differentiate the goals of providing confidentiality, integrity, and availability (and non-repudiation). Note that the property of availability should not be overlooked.</a:t>
            </a:r>
          </a:p>
          <a:p>
            <a:pPr algn="l"/>
            <a:endParaRPr lang="en-GB" dirty="0"/>
          </a:p>
          <a:p>
            <a:pPr algn="l"/>
            <a:r>
              <a:rPr lang="en-GB" dirty="0"/>
              <a:t>An alternative acronym is PAIN (Privacy, Authentication, Integrity, Non-repudiation). We will discuss security versus privacy later in the course.</a:t>
            </a:r>
          </a:p>
        </p:txBody>
      </p:sp>
    </p:spTree>
    <p:extLst>
      <p:ext uri="{BB962C8B-B14F-4D97-AF65-F5344CB8AC3E}">
        <p14:creationId xmlns:p14="http://schemas.microsoft.com/office/powerpoint/2010/main" val="191881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70DA4D0E-DDAB-4619-A383-28EF6B03D013}"/>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xmlns="" id="{BA18C0EB-757A-4E80-9AF8-D7B015B61ED5}"/>
              </a:ext>
            </a:extLst>
          </p:cNvPr>
          <p:cNvSpPr>
            <a:spLocks noGrp="1"/>
          </p:cNvSpPr>
          <p:nvPr>
            <p:ph type="body" idx="1"/>
          </p:nvPr>
        </p:nvSpPr>
        <p:spPr/>
        <p:txBody>
          <a:bodyPr/>
          <a:lstStyle/>
          <a:p>
            <a:pPr algn="l"/>
            <a:r>
              <a:rPr lang="en-GB" dirty="0"/>
              <a:t>Use these functions to give students an overview of typical cybersecurity operations.</a:t>
            </a:r>
          </a:p>
          <a:p>
            <a:pPr algn="l"/>
            <a:endParaRPr lang="en-GB" dirty="0"/>
          </a:p>
          <a:p>
            <a:pPr algn="l"/>
            <a:r>
              <a:rPr lang="en-GB" dirty="0"/>
              <a:t>Make sure students are familiar with the work of NIST. Note also that links in the course will often include sites and white papers with considerable amounts of additional detail. This detail is not necessary to learn for the exam.</a:t>
            </a:r>
          </a:p>
          <a:p>
            <a:pPr algn="l"/>
            <a:endParaRPr lang="en-GB" dirty="0"/>
          </a:p>
          <a:p>
            <a:pPr algn="l"/>
            <a:r>
              <a:rPr lang="en-GB" dirty="0"/>
              <a:t>Start to develop the idea that cybersecurity is adversarial in nature, with threat actors continually seeking new advantages over defensive systems.</a:t>
            </a:r>
          </a:p>
        </p:txBody>
      </p:sp>
    </p:spTree>
    <p:extLst>
      <p:ext uri="{BB962C8B-B14F-4D97-AF65-F5344CB8AC3E}">
        <p14:creationId xmlns:p14="http://schemas.microsoft.com/office/powerpoint/2010/main" val="120394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appropriate, ask students what security-relevant duties they have in their current employment.</a:t>
            </a:r>
            <a:endParaRPr lang="en-US" dirty="0"/>
          </a:p>
        </p:txBody>
      </p:sp>
    </p:spTree>
    <p:extLst>
      <p:ext uri="{BB962C8B-B14F-4D97-AF65-F5344CB8AC3E}">
        <p14:creationId xmlns:p14="http://schemas.microsoft.com/office/powerpoint/2010/main" val="76641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how responsibility for security might need to be clarified when there is a specialist security function combining with the responsibilities of different department managers.</a:t>
            </a:r>
            <a:endParaRPr lang="en-US" dirty="0"/>
          </a:p>
        </p:txBody>
      </p:sp>
    </p:spTree>
    <p:extLst>
      <p:ext uri="{BB962C8B-B14F-4D97-AF65-F5344CB8AC3E}">
        <p14:creationId xmlns:p14="http://schemas.microsoft.com/office/powerpoint/2010/main" val="3220842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Students should learn this terminology, drawn from the acronym list. Note the advice in the syllabus document: "Candidates are encouraged to review the complete list and attain a working knowledge of all listed acronyms as part of a comprehensive exam preparation program.“</a:t>
            </a:r>
          </a:p>
          <a:p>
            <a:endParaRPr lang="en-GB" dirty="0"/>
          </a:p>
          <a:p>
            <a:r>
              <a:rPr lang="en-GB" dirty="0"/>
              <a:t>If appropriate, discuss how the security function is represented in the students' workplaces. Do any students currently work in a SOC or participate in DevSecOps projects?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7</a:t>
            </a:fld>
            <a:endParaRPr lang="en-US" dirty="0"/>
          </a:p>
        </p:txBody>
      </p:sp>
    </p:spTree>
    <p:extLst>
      <p:ext uri="{BB962C8B-B14F-4D97-AF65-F5344CB8AC3E}">
        <p14:creationId xmlns:p14="http://schemas.microsoft.com/office/powerpoint/2010/main" val="94159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using the CompTIA Labs activities option, these slides show the suggested point at which to use each activity. Each activity may be completed independently and skipped or designated as self-study as you see fit. </a:t>
            </a:r>
          </a:p>
          <a:p>
            <a:endParaRPr lang="en-US" dirty="0"/>
          </a:p>
          <a:p>
            <a:r>
              <a:rPr lang="en-GB" dirty="0"/>
              <a:t>The lab series comprises two different types of activity with different rules for scoring:</a:t>
            </a:r>
          </a:p>
          <a:p>
            <a:endParaRPr lang="en-GB" dirty="0"/>
          </a:p>
          <a:p>
            <a:pPr>
              <a:buFont typeface="Arial" panose="020B0604020202020204" pitchFamily="34" charset="0"/>
              <a:buChar char="•"/>
            </a:pPr>
            <a:r>
              <a:rPr lang="en-GB" dirty="0"/>
              <a:t>Assisted labs confirm knowledge and guide students through the steps to achieve a given configuration. In an assisted lab, students may repeat scored items and achieve the correct answer. Students do not need a correct answer to move forward through the lab.</a:t>
            </a:r>
          </a:p>
          <a:p>
            <a:pPr>
              <a:buFont typeface="Arial" panose="020B0604020202020204" pitchFamily="34" charset="0"/>
              <a:buChar char="•"/>
            </a:pPr>
            <a:r>
              <a:rPr lang="en-GB" dirty="0"/>
              <a:t>Applied labs challenge students’ ability to configure given settings and display knowledge of concepts, tools, and options without detailed step instructions. In an applied lab, the student may not repeat the question or change your answer. The student does not need a correct answer to move forward through the lab.</a:t>
            </a:r>
          </a:p>
          <a:p>
            <a:endParaRPr lang="en-GB" dirty="0"/>
          </a:p>
          <a:p>
            <a:r>
              <a:rPr lang="en-GB" dirty="0"/>
              <a:t>The type of activity—assisted or applied—is indicated in the lab title.</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8</a:t>
            </a:fld>
            <a:endParaRPr lang="en-US" dirty="0"/>
          </a:p>
        </p:txBody>
      </p:sp>
    </p:spTree>
    <p:extLst>
      <p:ext uri="{BB962C8B-B14F-4D97-AF65-F5344CB8AC3E}">
        <p14:creationId xmlns:p14="http://schemas.microsoft.com/office/powerpoint/2010/main" val="1533621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This is an important subject—students need to be able to distinguish between types of security controls. They will also often have to work within the compliance requirements of legislation, regulation, and frameworks.</a:t>
            </a:r>
            <a:endParaRPr lang="en-US" dirty="0"/>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9</a:t>
            </a:fld>
            <a:endParaRPr lang="en-US" dirty="0"/>
          </a:p>
        </p:txBody>
      </p:sp>
    </p:spTree>
    <p:extLst>
      <p:ext uri="{BB962C8B-B14F-4D97-AF65-F5344CB8AC3E}">
        <p14:creationId xmlns:p14="http://schemas.microsoft.com/office/powerpoint/2010/main" val="3304953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esson">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xmlns="" id="{89D54FF8-0097-4E4C-A337-D0D5F09F5D9E}"/>
              </a:ext>
            </a:extLst>
          </p:cNvPr>
          <p:cNvSpPr/>
          <p:nvPr userDrawn="1"/>
        </p:nvSpPr>
        <p:spPr>
          <a:xfrm flipV="1">
            <a:off x="408561" y="331611"/>
            <a:ext cx="8326878" cy="3443110"/>
          </a:xfrm>
          <a:prstGeom prst="round1Rect">
            <a:avLst>
              <a:gd name="adj" fmla="val 14091"/>
            </a:avLst>
          </a:prstGeom>
          <a:solidFill>
            <a:schemeClr val="tx2"/>
          </a:solidFill>
          <a:ln w="28575" cap="flat" cmpd="sng" algn="ctr">
            <a:solidFill>
              <a:schemeClr val="tx2"/>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Title 1">
            <a:extLst>
              <a:ext uri="{FF2B5EF4-FFF2-40B4-BE49-F238E27FC236}">
                <a16:creationId xmlns:a16="http://schemas.microsoft.com/office/drawing/2014/main" xmlns="" id="{B2FEEEDD-0751-854A-9852-93F3EA02290E}"/>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xmlns="" id="{658038CC-5DF0-1545-A424-EA63B177F16F}"/>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xmlns="" id="{859BC51B-7E40-1041-A8C3-D54CE59B1C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408480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xmlns=""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chemeClr val="accent5"/>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4" name="Text Placeholder 2">
            <a:extLst>
              <a:ext uri="{FF2B5EF4-FFF2-40B4-BE49-F238E27FC236}">
                <a16:creationId xmlns:a16="http://schemas.microsoft.com/office/drawing/2014/main" xmlns="" id="{1C8B6186-7A8B-DC46-9466-DB72DE79C1AC}"/>
              </a:ext>
            </a:extLst>
          </p:cNvPr>
          <p:cNvSpPr>
            <a:spLocks noGrp="1"/>
          </p:cNvSpPr>
          <p:nvPr>
            <p:ph idx="1"/>
          </p:nvPr>
        </p:nvSpPr>
        <p:spPr>
          <a:xfrm>
            <a:off x="341924" y="1696454"/>
            <a:ext cx="8460152" cy="295657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pic>
        <p:nvPicPr>
          <p:cNvPr id="17" name="Picture 16" descr="CompTIA_logo.wmf">
            <a:extLst>
              <a:ext uri="{FF2B5EF4-FFF2-40B4-BE49-F238E27FC236}">
                <a16:creationId xmlns:a16="http://schemas.microsoft.com/office/drawing/2014/main" xmlns="" id="{A660B38B-C7D9-D944-83F2-8500759A1B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xmlns="" id="{7659040C-5D30-DA49-B1E6-5E96601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D086BE5C-1A93-4076-AB7D-D776F88BF9C2}"/>
              </a:ext>
            </a:extLst>
          </p:cNvPr>
          <p:cNvPicPr>
            <a:picLocks/>
          </p:cNvPicPr>
          <p:nvPr/>
        </p:nvPicPr>
        <p:blipFill>
          <a:blip r:embed="rId4"/>
          <a:stretch>
            <a:fillRect/>
          </a:stretch>
        </p:blipFill>
        <p:spPr>
          <a:xfrm>
            <a:off x="-18288" y="4443006"/>
            <a:ext cx="9180576" cy="384048"/>
          </a:xfrm>
          <a:prstGeom prst="rect">
            <a:avLst/>
          </a:prstGeom>
        </p:spPr>
      </p:pic>
      <p:pic>
        <p:nvPicPr>
          <p:cNvPr id="12" name="Picture 100" descr="book">
            <a:extLst>
              <a:ext uri="{FF2B5EF4-FFF2-40B4-BE49-F238E27FC236}">
                <a16:creationId xmlns:a16="http://schemas.microsoft.com/office/drawing/2014/main" xmlns="" id="{20973258-CC8D-48BF-90F9-A966CF2B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xmlns="" id="{B481E94E-763D-4370-9E90-396E8B9F51AB}"/>
              </a:ext>
            </a:extLst>
          </p:cNvPr>
          <p:cNvSpPr>
            <a:spLocks noGrp="1"/>
          </p:cNvSpPr>
          <p:nvPr>
            <p:ph type="ftr" sz="quarter" idx="14"/>
          </p:nvPr>
        </p:nvSpPr>
        <p:spPr/>
        <p:txBody>
          <a:bodyPr/>
          <a:lstStyle/>
          <a:p>
            <a:r>
              <a:rPr lang="en-GB"/>
              <a:t>CompTIA Security+ Lesson 1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D96E1092-443E-439F-91D9-8B8BA1ECC835}"/>
              </a:ext>
            </a:extLst>
          </p:cNvPr>
          <p:cNvSpPr>
            <a:spLocks noGrp="1"/>
          </p:cNvSpPr>
          <p:nvPr>
            <p:ph type="sldNum" sz="quarter" idx="15"/>
          </p:nvPr>
        </p:nvSpPr>
        <p:spPr/>
        <p:txBody>
          <a:bodyPr/>
          <a:lstStyle/>
          <a:p>
            <a:fld id="{B7CF8A19-3A9E-4ABC-B336-2FDDE321C72D}" type="slidenum">
              <a:rPr lang="en-US" smtClean="0"/>
              <a:pPr/>
              <a:t>‹#›</a:t>
            </a:fld>
            <a:endParaRPr lang="en-US"/>
          </a:p>
        </p:txBody>
      </p:sp>
      <p:pic>
        <p:nvPicPr>
          <p:cNvPr id="11" name="Picture 10">
            <a:extLst>
              <a:ext uri="{FF2B5EF4-FFF2-40B4-BE49-F238E27FC236}">
                <a16:creationId xmlns:a16="http://schemas.microsoft.com/office/drawing/2014/main" xmlns="" id="{71E8AE99-0311-4829-83E6-CEC0775CB439}"/>
              </a:ext>
            </a:extLst>
          </p:cNvPr>
          <p:cNvPicPr>
            <a:picLocks/>
          </p:cNvPicPr>
          <p:nvPr userDrawn="1"/>
        </p:nvPicPr>
        <p:blipFill>
          <a:blip r:embed="rId4"/>
          <a:stretch>
            <a:fillRect/>
          </a:stretch>
        </p:blipFill>
        <p:spPr>
          <a:xfrm>
            <a:off x="-18288" y="4443006"/>
            <a:ext cx="9180576" cy="384048"/>
          </a:xfrm>
          <a:prstGeom prst="rect">
            <a:avLst/>
          </a:prstGeom>
        </p:spPr>
      </p:pic>
      <p:pic>
        <p:nvPicPr>
          <p:cNvPr id="15" name="Picture 100" descr="book">
            <a:extLst>
              <a:ext uri="{FF2B5EF4-FFF2-40B4-BE49-F238E27FC236}">
                <a16:creationId xmlns:a16="http://schemas.microsoft.com/office/drawing/2014/main" xmlns="" id="{0A442202-335A-4564-9473-4BB9D3129C0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24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o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xmlns="" id="{62593A58-0959-CB4D-8C6B-BF10FB4E9B2C}"/>
              </a:ext>
            </a:extLst>
          </p:cNvPr>
          <p:cNvSpPr>
            <a:spLocks noGrp="1"/>
          </p:cNvSpPr>
          <p:nvPr>
            <p:ph idx="1" hasCustomPrompt="1"/>
          </p:nvPr>
        </p:nvSpPr>
        <p:spPr>
          <a:xfrm>
            <a:off x="341924" y="980348"/>
            <a:ext cx="6802679"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xmlns=""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pic>
        <p:nvPicPr>
          <p:cNvPr id="15" name="Picture 14" descr="CompTIA_logo.wmf">
            <a:extLst>
              <a:ext uri="{FF2B5EF4-FFF2-40B4-BE49-F238E27FC236}">
                <a16:creationId xmlns:a16="http://schemas.microsoft.com/office/drawing/2014/main" xmlns="" id="{7C6D3784-9980-4349-B5E5-5AAE6F7E5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xmlns="" id="{3A2E83E6-9A59-464C-8762-83227755E34E}"/>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AF22B7D2-CF03-448D-9562-1B5072D25D0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115742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grpSp>
        <p:nvGrpSpPr>
          <p:cNvPr id="6" name="Group 5">
            <a:extLst>
              <a:ext uri="{FF2B5EF4-FFF2-40B4-BE49-F238E27FC236}">
                <a16:creationId xmlns:a16="http://schemas.microsoft.com/office/drawing/2014/main" xmlns="" id="{7A9BFAA4-B692-4B26-BF12-35D369620B7C}"/>
              </a:ext>
            </a:extLst>
          </p:cNvPr>
          <p:cNvGrpSpPr/>
          <p:nvPr/>
        </p:nvGrpSpPr>
        <p:grpSpPr>
          <a:xfrm>
            <a:off x="7001303" y="3391133"/>
            <a:ext cx="1857606" cy="1445424"/>
            <a:chOff x="6939887" y="3391133"/>
            <a:chExt cx="1857606" cy="1445424"/>
          </a:xfrm>
        </p:grpSpPr>
        <p:pic>
          <p:nvPicPr>
            <p:cNvPr id="8" name="Picture 7">
              <a:extLst>
                <a:ext uri="{FF2B5EF4-FFF2-40B4-BE49-F238E27FC236}">
                  <a16:creationId xmlns:a16="http://schemas.microsoft.com/office/drawing/2014/main" xmlns="" id="{F1F8C84A-B36C-4ECA-A942-6D94950145A7}"/>
                </a:ext>
              </a:extLst>
            </p:cNvPr>
            <p:cNvPicPr>
              <a:picLocks noChangeAspect="1"/>
            </p:cNvPicPr>
            <p:nvPr/>
          </p:nvPicPr>
          <p:blipFill>
            <a:blip r:embed="rId2"/>
            <a:stretch>
              <a:fillRect/>
            </a:stretch>
          </p:blipFill>
          <p:spPr>
            <a:xfrm>
              <a:off x="6984242" y="3391133"/>
              <a:ext cx="1768897" cy="1100033"/>
            </a:xfrm>
            <a:prstGeom prst="rect">
              <a:avLst/>
            </a:prstGeom>
          </p:spPr>
        </p:pic>
        <p:sp>
          <p:nvSpPr>
            <p:cNvPr id="5" name="TextBox 4">
              <a:extLst>
                <a:ext uri="{FF2B5EF4-FFF2-40B4-BE49-F238E27FC236}">
                  <a16:creationId xmlns:a16="http://schemas.microsoft.com/office/drawing/2014/main" xmlns="" id="{8B880B59-FC96-477E-AC99-8876E161C9DA}"/>
                </a:ext>
              </a:extLst>
            </p:cNvPr>
            <p:cNvSpPr txBox="1"/>
            <p:nvPr/>
          </p:nvSpPr>
          <p:spPr>
            <a:xfrm>
              <a:off x="6939887" y="4467225"/>
              <a:ext cx="1857606" cy="369332"/>
            </a:xfrm>
            <a:prstGeom prst="rect">
              <a:avLst/>
            </a:prstGeom>
            <a:noFill/>
          </p:spPr>
          <p:txBody>
            <a:bodyPr wrap="square" rtlCol="0">
              <a:spAutoFit/>
            </a:bodyPr>
            <a:lstStyle/>
            <a:p>
              <a:pPr algn="ctr"/>
              <a:r>
                <a:rPr lang="en-US" dirty="0"/>
                <a:t>Lab Activity</a:t>
              </a:r>
            </a:p>
          </p:txBody>
        </p:sp>
      </p:grpSp>
      <p:sp>
        <p:nvSpPr>
          <p:cNvPr id="11" name="Text Placeholder 2">
            <a:extLst>
              <a:ext uri="{FF2B5EF4-FFF2-40B4-BE49-F238E27FC236}">
                <a16:creationId xmlns:a16="http://schemas.microsoft.com/office/drawing/2014/main" xmlns=""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sp>
        <p:nvSpPr>
          <p:cNvPr id="10" name="Rectangle: Single Corner Rounded 9">
            <a:extLst>
              <a:ext uri="{FF2B5EF4-FFF2-40B4-BE49-F238E27FC236}">
                <a16:creationId xmlns:a16="http://schemas.microsoft.com/office/drawing/2014/main" xmlns="" id="{F4A4D6FD-54DB-4A85-9C3A-6A0AD67AE608}"/>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7" name="Slide Number Placeholder 4">
            <a:extLst>
              <a:ext uri="{FF2B5EF4-FFF2-40B4-BE49-F238E27FC236}">
                <a16:creationId xmlns:a16="http://schemas.microsoft.com/office/drawing/2014/main" xmlns="" id="{83E662A3-41EF-4757-9E50-3874C3C5EA2C}"/>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1983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a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grpSp>
        <p:nvGrpSpPr>
          <p:cNvPr id="6" name="Group 5">
            <a:extLst>
              <a:ext uri="{FF2B5EF4-FFF2-40B4-BE49-F238E27FC236}">
                <a16:creationId xmlns:a16="http://schemas.microsoft.com/office/drawing/2014/main" xmlns="" id="{7A9BFAA4-B692-4B26-BF12-35D369620B7C}"/>
              </a:ext>
            </a:extLst>
          </p:cNvPr>
          <p:cNvGrpSpPr/>
          <p:nvPr userDrawn="1"/>
        </p:nvGrpSpPr>
        <p:grpSpPr>
          <a:xfrm>
            <a:off x="2520796" y="1912735"/>
            <a:ext cx="4253384" cy="2711800"/>
            <a:chOff x="5817487" y="2769916"/>
            <a:chExt cx="4253384" cy="2711800"/>
          </a:xfrm>
        </p:grpSpPr>
        <p:pic>
          <p:nvPicPr>
            <p:cNvPr id="8" name="Picture 7">
              <a:extLst>
                <a:ext uri="{FF2B5EF4-FFF2-40B4-BE49-F238E27FC236}">
                  <a16:creationId xmlns:a16="http://schemas.microsoft.com/office/drawing/2014/main" xmlns="" id="{F1F8C84A-B36C-4ECA-A942-6D94950145A7}"/>
                </a:ext>
              </a:extLst>
            </p:cNvPr>
            <p:cNvPicPr>
              <a:picLocks noChangeAspect="1"/>
            </p:cNvPicPr>
            <p:nvPr userDrawn="1"/>
          </p:nvPicPr>
          <p:blipFill>
            <a:blip r:embed="rId2"/>
            <a:stretch>
              <a:fillRect/>
            </a:stretch>
          </p:blipFill>
          <p:spPr>
            <a:xfrm>
              <a:off x="5985300" y="2769916"/>
              <a:ext cx="3766782" cy="2342468"/>
            </a:xfrm>
            <a:prstGeom prst="rect">
              <a:avLst/>
            </a:prstGeom>
          </p:spPr>
        </p:pic>
        <p:sp>
          <p:nvSpPr>
            <p:cNvPr id="5" name="TextBox 4">
              <a:extLst>
                <a:ext uri="{FF2B5EF4-FFF2-40B4-BE49-F238E27FC236}">
                  <a16:creationId xmlns:a16="http://schemas.microsoft.com/office/drawing/2014/main" xmlns="" id="{8B880B59-FC96-477E-AC99-8876E161C9DA}"/>
                </a:ext>
              </a:extLst>
            </p:cNvPr>
            <p:cNvSpPr txBox="1"/>
            <p:nvPr userDrawn="1"/>
          </p:nvSpPr>
          <p:spPr>
            <a:xfrm>
              <a:off x="5817487" y="5112384"/>
              <a:ext cx="4253384" cy="369332"/>
            </a:xfrm>
            <a:prstGeom prst="rect">
              <a:avLst/>
            </a:prstGeom>
            <a:noFill/>
          </p:spPr>
          <p:txBody>
            <a:bodyPr wrap="square" rtlCol="0">
              <a:spAutoFit/>
            </a:bodyPr>
            <a:lstStyle/>
            <a:p>
              <a:pPr algn="ctr"/>
              <a:r>
                <a:rPr lang="en-US" dirty="0"/>
                <a:t>Performance-based Question</a:t>
              </a:r>
            </a:p>
          </p:txBody>
        </p:sp>
      </p:grpSp>
      <p:sp>
        <p:nvSpPr>
          <p:cNvPr id="9" name="Rectangle: Single Corner Rounded 8">
            <a:extLst>
              <a:ext uri="{FF2B5EF4-FFF2-40B4-BE49-F238E27FC236}">
                <a16:creationId xmlns:a16="http://schemas.microsoft.com/office/drawing/2014/main" xmlns="" id="{9201DA1E-285E-4174-99B5-67C7A0E0BEEE}"/>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4" name="Slide Number Placeholder 4">
            <a:extLst>
              <a:ext uri="{FF2B5EF4-FFF2-40B4-BE49-F238E27FC236}">
                <a16:creationId xmlns:a16="http://schemas.microsoft.com/office/drawing/2014/main" xmlns="" id="{47E8E379-9528-47D0-BE38-B1667C9AAF6A}"/>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2337764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11" name="Text Placeholder 2">
            <a:extLst>
              <a:ext uri="{FF2B5EF4-FFF2-40B4-BE49-F238E27FC236}">
                <a16:creationId xmlns:a16="http://schemas.microsoft.com/office/drawing/2014/main" xmlns=""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grpSp>
        <p:nvGrpSpPr>
          <p:cNvPr id="2" name="Group 1">
            <a:extLst>
              <a:ext uri="{FF2B5EF4-FFF2-40B4-BE49-F238E27FC236}">
                <a16:creationId xmlns:a16="http://schemas.microsoft.com/office/drawing/2014/main" xmlns="" id="{EA0B196B-5C65-48A0-9539-96BA8169DD71}"/>
              </a:ext>
            </a:extLst>
          </p:cNvPr>
          <p:cNvGrpSpPr/>
          <p:nvPr userDrawn="1"/>
        </p:nvGrpSpPr>
        <p:grpSpPr>
          <a:xfrm>
            <a:off x="7001303" y="3584003"/>
            <a:ext cx="1857606" cy="1252554"/>
            <a:chOff x="7001303" y="3584003"/>
            <a:chExt cx="1857606" cy="1252554"/>
          </a:xfrm>
        </p:grpSpPr>
        <p:sp>
          <p:nvSpPr>
            <p:cNvPr id="5" name="TextBox 4">
              <a:extLst>
                <a:ext uri="{FF2B5EF4-FFF2-40B4-BE49-F238E27FC236}">
                  <a16:creationId xmlns:a16="http://schemas.microsoft.com/office/drawing/2014/main" xmlns="" id="{8B880B59-FC96-477E-AC99-8876E161C9DA}"/>
                </a:ext>
              </a:extLst>
            </p:cNvPr>
            <p:cNvSpPr txBox="1"/>
            <p:nvPr/>
          </p:nvSpPr>
          <p:spPr>
            <a:xfrm>
              <a:off x="7001303" y="4467225"/>
              <a:ext cx="1857606" cy="369332"/>
            </a:xfrm>
            <a:prstGeom prst="rect">
              <a:avLst/>
            </a:prstGeom>
            <a:noFill/>
          </p:spPr>
          <p:txBody>
            <a:bodyPr wrap="square" rtlCol="0">
              <a:spAutoFit/>
            </a:bodyPr>
            <a:lstStyle/>
            <a:p>
              <a:pPr algn="ctr"/>
              <a:r>
                <a:rPr lang="en-US" dirty="0"/>
                <a:t>Review Activity</a:t>
              </a:r>
            </a:p>
          </p:txBody>
        </p:sp>
        <p:pic>
          <p:nvPicPr>
            <p:cNvPr id="10" name="Picture 9">
              <a:extLst>
                <a:ext uri="{FF2B5EF4-FFF2-40B4-BE49-F238E27FC236}">
                  <a16:creationId xmlns:a16="http://schemas.microsoft.com/office/drawing/2014/main" xmlns="" id="{EC3E252C-D736-4920-BB1B-1216044AAE14}"/>
                </a:ext>
              </a:extLst>
            </p:cNvPr>
            <p:cNvPicPr>
              <a:picLocks noChangeAspect="1"/>
            </p:cNvPicPr>
            <p:nvPr/>
          </p:nvPicPr>
          <p:blipFill>
            <a:blip r:embed="rId2"/>
            <a:stretch>
              <a:fillRect/>
            </a:stretch>
          </p:blipFill>
          <p:spPr>
            <a:xfrm>
              <a:off x="7123047" y="3584003"/>
              <a:ext cx="1612392" cy="883222"/>
            </a:xfrm>
            <a:prstGeom prst="rect">
              <a:avLst/>
            </a:prstGeom>
          </p:spPr>
        </p:pic>
      </p:grpSp>
      <p:sp>
        <p:nvSpPr>
          <p:cNvPr id="9" name="Rectangle: Single Corner Rounded 8">
            <a:extLst>
              <a:ext uri="{FF2B5EF4-FFF2-40B4-BE49-F238E27FC236}">
                <a16:creationId xmlns:a16="http://schemas.microsoft.com/office/drawing/2014/main" xmlns="" id="{F09CB82B-7DA3-44C1-858D-A783D973D756}"/>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5" name="Slide Number Placeholder 4">
            <a:extLst>
              <a:ext uri="{FF2B5EF4-FFF2-40B4-BE49-F238E27FC236}">
                <a16:creationId xmlns:a16="http://schemas.microsoft.com/office/drawing/2014/main" xmlns="" id="{528EE9A7-6869-43EB-B3EB-B87835E22100}"/>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241009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i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grpSp>
        <p:nvGrpSpPr>
          <p:cNvPr id="2" name="Group 1">
            <a:extLst>
              <a:ext uri="{FF2B5EF4-FFF2-40B4-BE49-F238E27FC236}">
                <a16:creationId xmlns:a16="http://schemas.microsoft.com/office/drawing/2014/main" xmlns="" id="{E5494C39-8058-426E-9A21-5A418F2F8FFC}"/>
              </a:ext>
            </a:extLst>
          </p:cNvPr>
          <p:cNvGrpSpPr/>
          <p:nvPr userDrawn="1"/>
        </p:nvGrpSpPr>
        <p:grpSpPr>
          <a:xfrm>
            <a:off x="2657124" y="2157377"/>
            <a:ext cx="3829752" cy="2467158"/>
            <a:chOff x="2657124" y="2157377"/>
            <a:chExt cx="3829752" cy="2467158"/>
          </a:xfrm>
        </p:grpSpPr>
        <p:sp>
          <p:nvSpPr>
            <p:cNvPr id="5" name="TextBox 4">
              <a:extLst>
                <a:ext uri="{FF2B5EF4-FFF2-40B4-BE49-F238E27FC236}">
                  <a16:creationId xmlns:a16="http://schemas.microsoft.com/office/drawing/2014/main" xmlns="" id="{8B880B59-FC96-477E-AC99-8876E161C9DA}"/>
                </a:ext>
              </a:extLst>
            </p:cNvPr>
            <p:cNvSpPr txBox="1"/>
            <p:nvPr/>
          </p:nvSpPr>
          <p:spPr>
            <a:xfrm>
              <a:off x="3718685" y="4255203"/>
              <a:ext cx="1857606" cy="369332"/>
            </a:xfrm>
            <a:prstGeom prst="rect">
              <a:avLst/>
            </a:prstGeom>
            <a:noFill/>
          </p:spPr>
          <p:txBody>
            <a:bodyPr wrap="square" rtlCol="0">
              <a:spAutoFit/>
            </a:bodyPr>
            <a:lstStyle/>
            <a:p>
              <a:pPr algn="ctr"/>
              <a:r>
                <a:rPr lang="en-US" dirty="0"/>
                <a:t>Review Activity</a:t>
              </a:r>
            </a:p>
          </p:txBody>
        </p:sp>
        <p:pic>
          <p:nvPicPr>
            <p:cNvPr id="9" name="Picture 8">
              <a:extLst>
                <a:ext uri="{FF2B5EF4-FFF2-40B4-BE49-F238E27FC236}">
                  <a16:creationId xmlns:a16="http://schemas.microsoft.com/office/drawing/2014/main" xmlns="" id="{A1DD35B9-236A-48FB-B81D-ABE61ABF61AE}"/>
                </a:ext>
              </a:extLst>
            </p:cNvPr>
            <p:cNvPicPr>
              <a:picLocks noChangeAspect="1"/>
            </p:cNvPicPr>
            <p:nvPr/>
          </p:nvPicPr>
          <p:blipFill>
            <a:blip r:embed="rId2"/>
            <a:stretch>
              <a:fillRect/>
            </a:stretch>
          </p:blipFill>
          <p:spPr>
            <a:xfrm>
              <a:off x="2657124" y="2157377"/>
              <a:ext cx="3829752" cy="2097826"/>
            </a:xfrm>
            <a:prstGeom prst="rect">
              <a:avLst/>
            </a:prstGeom>
          </p:spPr>
        </p:pic>
      </p:grpSp>
      <p:sp>
        <p:nvSpPr>
          <p:cNvPr id="8" name="Rectangle: Single Corner Rounded 7">
            <a:extLst>
              <a:ext uri="{FF2B5EF4-FFF2-40B4-BE49-F238E27FC236}">
                <a16:creationId xmlns:a16="http://schemas.microsoft.com/office/drawing/2014/main" xmlns="" id="{A7FC97FC-6077-4324-B6E8-1B34BAA4F872}"/>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Slide Number Placeholder 4">
            <a:extLst>
              <a:ext uri="{FF2B5EF4-FFF2-40B4-BE49-F238E27FC236}">
                <a16:creationId xmlns:a16="http://schemas.microsoft.com/office/drawing/2014/main" xmlns="" id="{9E3C3FA5-F228-402B-ACE9-FA3417311D68}"/>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2400902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Summar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2889261"/>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hasCustomPrompt="1"/>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dirty="0"/>
              <a:t>Summary</a:t>
            </a:r>
          </a:p>
        </p:txBody>
      </p:sp>
      <p:sp>
        <p:nvSpPr>
          <p:cNvPr id="20" name="Subtitle 2">
            <a:extLst>
              <a:ext uri="{FF2B5EF4-FFF2-40B4-BE49-F238E27FC236}">
                <a16:creationId xmlns:a16="http://schemas.microsoft.com/office/drawing/2014/main" xmlns=""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1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xmlns=""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xmlns=""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Tree>
    <p:extLst>
      <p:ext uri="{BB962C8B-B14F-4D97-AF65-F5344CB8AC3E}">
        <p14:creationId xmlns:p14="http://schemas.microsoft.com/office/powerpoint/2010/main" val="411172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1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xmlns=""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xmlns=""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
        <p:nvSpPr>
          <p:cNvPr id="6" name="Title 5">
            <a:extLst>
              <a:ext uri="{FF2B5EF4-FFF2-40B4-BE49-F238E27FC236}">
                <a16:creationId xmlns:a16="http://schemas.microsoft.com/office/drawing/2014/main" xmlns="" id="{0ACF2AC2-6898-4F8D-9D90-9F13C8AD3198}"/>
              </a:ext>
            </a:extLst>
          </p:cNvPr>
          <p:cNvSpPr>
            <a:spLocks noGrp="1"/>
          </p:cNvSpPr>
          <p:nvPr>
            <p:ph type="title" hasCustomPrompt="1"/>
          </p:nvPr>
        </p:nvSpPr>
        <p:spPr/>
        <p:txBody>
          <a:bodyPr/>
          <a:lstStyle>
            <a:lvl1pPr>
              <a:defRPr/>
            </a:lvl1pPr>
          </a:lstStyle>
          <a:p>
            <a:r>
              <a:rPr lang="en-US"/>
              <a:t>Reflective Questions</a:t>
            </a:r>
            <a:endParaRPr lang="en-US" dirty="0"/>
          </a:p>
        </p:txBody>
      </p:sp>
      <p:sp>
        <p:nvSpPr>
          <p:cNvPr id="15" name="Text Placeholder 2">
            <a:extLst>
              <a:ext uri="{FF2B5EF4-FFF2-40B4-BE49-F238E27FC236}">
                <a16:creationId xmlns:a16="http://schemas.microsoft.com/office/drawing/2014/main" xmlns="" id="{B957B6C0-2ED7-4A79-B391-3F58EA10CD8C}"/>
              </a:ext>
            </a:extLst>
          </p:cNvPr>
          <p:cNvSpPr>
            <a:spLocks noGrp="1"/>
          </p:cNvSpPr>
          <p:nvPr>
            <p:ph idx="1" hasCustomPrompt="1"/>
          </p:nvPr>
        </p:nvSpPr>
        <p:spPr>
          <a:xfrm>
            <a:off x="341924" y="980348"/>
            <a:ext cx="8455567" cy="3045552"/>
          </a:xfrm>
          <a:prstGeom prst="rect">
            <a:avLst/>
          </a:prstGeom>
        </p:spPr>
        <p:txBody>
          <a:bodyPr vert="horz" lIns="91440" tIns="45720" rIns="91440" bIns="45720" rtlCol="0">
            <a:noAutofit/>
          </a:bodyPr>
          <a:lstStyle>
            <a:lvl1pPr marL="342900" indent="-342900">
              <a:buFont typeface="+mj-lt"/>
              <a:buAutoNum type="arabicPeriod"/>
              <a:defRPr/>
            </a:lvl1pPr>
          </a:lstStyle>
          <a:p>
            <a:pPr lvl="0"/>
            <a:r>
              <a:rPr lang="en-US" noProof="0" dirty="0"/>
              <a:t>Click to edit Master text styles</a:t>
            </a:r>
          </a:p>
        </p:txBody>
      </p:sp>
    </p:spTree>
    <p:extLst>
      <p:ext uri="{BB962C8B-B14F-4D97-AF65-F5344CB8AC3E}">
        <p14:creationId xmlns:p14="http://schemas.microsoft.com/office/powerpoint/2010/main" val="1298883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104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378064"/>
            <a:ext cx="5486400" cy="2827640"/>
          </a:xfrm>
        </p:spPr>
        <p:txBody>
          <a:bodyPr>
            <a:noAutofit/>
          </a:bodyPr>
          <a:lstStyle>
            <a:lvl1pPr marL="0" indent="0">
              <a:buNone/>
              <a:defRPr sz="180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792288" y="3685526"/>
            <a:ext cx="5486400" cy="603647"/>
          </a:xfrm>
        </p:spPr>
        <p:txBody>
          <a:bodyPr/>
          <a:lstStyle>
            <a:lvl1pPr marL="0" indent="0">
              <a:buNone/>
              <a:defRPr sz="1800">
                <a:solidFill>
                  <a:schemeClr val="tx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10" name="Picture 9" descr="CompTIA_logo.wmf">
            <a:extLst>
              <a:ext uri="{FF2B5EF4-FFF2-40B4-BE49-F238E27FC236}">
                <a16:creationId xmlns:a16="http://schemas.microsoft.com/office/drawing/2014/main" xmlns="" id="{864C3DE1-22DC-4B48-9954-09A38AB51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xmlns="" id="{6AD6516E-B928-442D-ABD3-DAE814C7C00C}"/>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xmlns="" id="{AE2DB78B-FA03-48BE-86D0-D938EC525CE3}"/>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12" name="Slide Number Placeholder 11">
            <a:extLst>
              <a:ext uri="{FF2B5EF4-FFF2-40B4-BE49-F238E27FC236}">
                <a16:creationId xmlns:a16="http://schemas.microsoft.com/office/drawing/2014/main" xmlns="" id="{5CC36B0D-83AB-4E08-B7A5-9029E6FC39D6}"/>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3" name="Title Placeholder 1">
            <a:extLst>
              <a:ext uri="{FF2B5EF4-FFF2-40B4-BE49-F238E27FC236}">
                <a16:creationId xmlns:a16="http://schemas.microsoft.com/office/drawing/2014/main" xmlns="" id="{6BE546AB-EF65-497F-9200-0147629FB370}"/>
              </a:ext>
            </a:extLst>
          </p:cNvPr>
          <p:cNvSpPr>
            <a:spLocks noGrp="1"/>
          </p:cNvSpPr>
          <p:nvPr>
            <p:ph type="title"/>
          </p:nvPr>
        </p:nvSpPr>
        <p:spPr>
          <a:xfrm>
            <a:off x="1792289" y="3190897"/>
            <a:ext cx="5486400" cy="494629"/>
          </a:xfrm>
          <a:prstGeom prst="rect">
            <a:avLst/>
          </a:prstGeom>
        </p:spPr>
        <p:txBody>
          <a:bodyPr vert="horz" lIns="91440" tIns="45720" rIns="91440" bIns="45720" rtlCol="0" anchor="ctr">
            <a:noAutofit/>
          </a:bodyPr>
          <a:lstStyle>
            <a:lvl1pPr>
              <a:defRPr sz="2000"/>
            </a:lvl1pPr>
          </a:lstStyle>
          <a:p>
            <a:r>
              <a:rPr lang="en-US"/>
              <a:t>Click to edit Master title style</a:t>
            </a:r>
            <a:endParaRPr lang="en-US" dirty="0"/>
          </a:p>
        </p:txBody>
      </p:sp>
      <p:pic>
        <p:nvPicPr>
          <p:cNvPr id="9" name="Picture 8">
            <a:extLst>
              <a:ext uri="{FF2B5EF4-FFF2-40B4-BE49-F238E27FC236}">
                <a16:creationId xmlns:a16="http://schemas.microsoft.com/office/drawing/2014/main" xmlns="" id="{3804A91A-CE86-4890-BC3D-060B8E55C733}"/>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38148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opic">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3443110"/>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xmlns=""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974321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xmlns="" id="{863308DA-D7BC-384E-821F-8A3A2D1C8C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xmlns="" id="{D3FC80A7-8E0B-4AAC-882B-47FB6EB1A18A}"/>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xmlns="" id="{D7F0388E-4226-4CD6-8F46-51A6616218D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602285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a:prstGeom prst="rect">
            <a:avLst/>
          </a:prstGeo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xmlns="" id="{18730890-2F38-5A47-B746-C8A5D1CBF9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xmlns="" id="{0F281E03-D481-4EFC-AB63-419550B2516E}"/>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xmlns="" id="{86BCD7DA-0358-43E2-ACD7-68E89E669AD4}"/>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38274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EC3F268-D399-CD41-93EB-BC0DC0B74CB8}"/>
              </a:ext>
            </a:extLst>
          </p:cNvPr>
          <p:cNvPicPr>
            <a:picLocks noChangeAspect="1"/>
          </p:cNvPicPr>
          <p:nvPr/>
        </p:nvPicPr>
        <p:blipFill>
          <a:blip r:embed="rId2"/>
          <a:stretch>
            <a:fillRect/>
          </a:stretch>
        </p:blipFill>
        <p:spPr>
          <a:xfrm>
            <a:off x="0" y="4123764"/>
            <a:ext cx="9162288" cy="710498"/>
          </a:xfrm>
          <a:prstGeom prst="rect">
            <a:avLst/>
          </a:prstGeom>
        </p:spPr>
      </p:pic>
      <p:sp>
        <p:nvSpPr>
          <p:cNvPr id="14" name="Text Placeholder 2">
            <a:extLst>
              <a:ext uri="{FF2B5EF4-FFF2-40B4-BE49-F238E27FC236}">
                <a16:creationId xmlns:a16="http://schemas.microsoft.com/office/drawing/2014/main" xmlns=""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
        <p:nvSpPr>
          <p:cNvPr id="2" name="Footer Placeholder 1">
            <a:extLst>
              <a:ext uri="{FF2B5EF4-FFF2-40B4-BE49-F238E27FC236}">
                <a16:creationId xmlns:a16="http://schemas.microsoft.com/office/drawing/2014/main" xmlns="" id="{D70EB038-50BA-4CE6-87A2-C19FACD82379}"/>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2054FF0E-4A35-4E41-A39A-DB4BBF4EE009}"/>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5" name="Title Placeholder 1">
            <a:extLst>
              <a:ext uri="{FF2B5EF4-FFF2-40B4-BE49-F238E27FC236}">
                <a16:creationId xmlns:a16="http://schemas.microsoft.com/office/drawing/2014/main" xmlns="" id="{DD4CB178-C0D6-4552-8FD9-86AB0F833237}"/>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xmlns="" id="{4507C208-C044-46C7-83CC-E75B2ABE7C1F}"/>
              </a:ext>
            </a:extLst>
          </p:cNvPr>
          <p:cNvPicPr>
            <a:picLocks noChangeAspect="1"/>
          </p:cNvPicPr>
          <p:nvPr userDrawn="1"/>
        </p:nvPicPr>
        <p:blipFill>
          <a:blip r:embed="rId2"/>
          <a:stretch>
            <a:fillRect/>
          </a:stretch>
        </p:blipFill>
        <p:spPr>
          <a:xfrm>
            <a:off x="0" y="4123764"/>
            <a:ext cx="9162288" cy="710498"/>
          </a:xfrm>
          <a:prstGeom prst="rect">
            <a:avLst/>
          </a:prstGeom>
        </p:spPr>
      </p:pic>
    </p:spTree>
    <p:extLst>
      <p:ext uri="{BB962C8B-B14F-4D97-AF65-F5344CB8AC3E}">
        <p14:creationId xmlns:p14="http://schemas.microsoft.com/office/powerpoint/2010/main" val="129265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FC2B283-1721-A54D-A0F1-D2BEA4930744}"/>
              </a:ext>
            </a:extLst>
          </p:cNvPr>
          <p:cNvPicPr>
            <a:picLocks/>
          </p:cNvPicPr>
          <p:nvPr/>
        </p:nvPicPr>
        <p:blipFill>
          <a:blip r:embed="rId2"/>
          <a:stretch>
            <a:fillRect/>
          </a:stretch>
        </p:blipFill>
        <p:spPr>
          <a:xfrm>
            <a:off x="-18288" y="4443006"/>
            <a:ext cx="9180576" cy="384048"/>
          </a:xfrm>
          <a:prstGeom prst="rect">
            <a:avLst/>
          </a:prstGeom>
        </p:spPr>
      </p:pic>
      <p:sp>
        <p:nvSpPr>
          <p:cNvPr id="11" name="Text Placeholder 2">
            <a:extLst>
              <a:ext uri="{FF2B5EF4-FFF2-40B4-BE49-F238E27FC236}">
                <a16:creationId xmlns:a16="http://schemas.microsoft.com/office/drawing/2014/main" xmlns="" id="{DE834EAB-3654-8444-AD99-93CDAC63F3F4}"/>
              </a:ext>
            </a:extLst>
          </p:cNvPr>
          <p:cNvSpPr>
            <a:spLocks noGrp="1"/>
          </p:cNvSpPr>
          <p:nvPr>
            <p:ph idx="1"/>
          </p:nvPr>
        </p:nvSpPr>
        <p:spPr>
          <a:xfrm>
            <a:off x="341924" y="980349"/>
            <a:ext cx="8460152" cy="332214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xmlns="" id="{93B92A88-5565-4FAF-B92E-9F074FB192B3}"/>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xmlns="" id="{B89E05CC-C080-4076-B555-AC268F249F00}"/>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xmlns="" id="{EED3E63F-4D30-47E0-82BD-EC78D1288636}"/>
              </a:ext>
            </a:extLst>
          </p:cNvPr>
          <p:cNvPicPr>
            <a:picLocks/>
          </p:cNvPicPr>
          <p:nvPr userDrawn="1"/>
        </p:nvPicPr>
        <p:blipFill>
          <a:blip r:embed="rId2"/>
          <a:stretch>
            <a:fillRect/>
          </a:stretch>
        </p:blipFill>
        <p:spPr>
          <a:xfrm>
            <a:off x="-18288" y="4443006"/>
            <a:ext cx="9180576" cy="384048"/>
          </a:xfrm>
          <a:prstGeom prst="rect">
            <a:avLst/>
          </a:prstGeom>
        </p:spPr>
      </p:pic>
    </p:spTree>
    <p:extLst>
      <p:ext uri="{BB962C8B-B14F-4D97-AF65-F5344CB8AC3E}">
        <p14:creationId xmlns:p14="http://schemas.microsoft.com/office/powerpoint/2010/main" val="137773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CB4C57C-BE7C-4CE4-BEEB-1CCE8258F0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xmlns=""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endParaRPr lang="en-US" sz="675" dirty="0"/>
          </a:p>
        </p:txBody>
      </p:sp>
      <p:sp>
        <p:nvSpPr>
          <p:cNvPr id="15" name="Text Placeholder 2">
            <a:extLst>
              <a:ext uri="{FF2B5EF4-FFF2-40B4-BE49-F238E27FC236}">
                <a16:creationId xmlns:a16="http://schemas.microsoft.com/office/drawing/2014/main" xmlns="" id="{EACD82ED-3ACE-6B4E-AED2-34697AE09C35}"/>
              </a:ext>
            </a:extLst>
          </p:cNvPr>
          <p:cNvSpPr>
            <a:spLocks noGrp="1"/>
          </p:cNvSpPr>
          <p:nvPr>
            <p:ph idx="1" hasCustomPrompt="1"/>
          </p:nvPr>
        </p:nvSpPr>
        <p:spPr>
          <a:xfrm>
            <a:off x="341924" y="980349"/>
            <a:ext cx="7259879" cy="3229986"/>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xmlns="" id="{356AF006-7545-FE4E-BA37-FA9657065F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xmlns="" id="{A6C0E9C0-BE8A-4825-8F47-135B1034D059}"/>
              </a:ext>
            </a:extLst>
          </p:cNvPr>
          <p:cNvSpPr>
            <a:spLocks noGrp="1"/>
          </p:cNvSpPr>
          <p:nvPr>
            <p:ph type="ftr" sz="quarter" idx="10"/>
          </p:nvPr>
        </p:nvSpPr>
        <p:spPr>
          <a:xfrm>
            <a:off x="1073150" y="4869623"/>
            <a:ext cx="5874411" cy="274637"/>
          </a:xfrm>
        </p:spPr>
        <p:txBody>
          <a:bodyPr/>
          <a:lstStyle/>
          <a:p>
            <a:r>
              <a:rPr lang="en-GB"/>
              <a:t>CompTIA Security+ Lesson 1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0D623632-4E16-4AD5-AADC-2E340A869461}"/>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10" name="Picture 9">
            <a:extLst>
              <a:ext uri="{FF2B5EF4-FFF2-40B4-BE49-F238E27FC236}">
                <a16:creationId xmlns:a16="http://schemas.microsoft.com/office/drawing/2014/main" xmlns="" id="{0296C325-1E58-46BB-8451-0071865A1E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2390461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xmlns="" id="{72C6F783-9286-1544-850A-F82A0510B462}"/>
              </a:ext>
            </a:extLst>
          </p:cNvPr>
          <p:cNvSpPr>
            <a:spLocks noGrp="1"/>
          </p:cNvSpPr>
          <p:nvPr>
            <p:ph idx="1"/>
          </p:nvPr>
        </p:nvSpPr>
        <p:spPr>
          <a:xfrm>
            <a:off x="341924" y="980347"/>
            <a:ext cx="8460152" cy="35675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xmlns="" id="{6842D0C1-28C5-40E9-BE4A-2634E3E59F3F}"/>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40AF80CE-1F06-46AF-81FC-3CE6F4E76AEA}"/>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xmlns="" id="{F2EB0BAE-96FC-4676-99FD-45D2D9C44FC3}"/>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80718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341927" y="968991"/>
            <a:ext cx="4153873" cy="3376241"/>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968991"/>
            <a:ext cx="4149294" cy="3376241"/>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pic>
        <p:nvPicPr>
          <p:cNvPr id="10" name="Picture 9" descr="CompTIA_logo.wmf">
            <a:extLst>
              <a:ext uri="{FF2B5EF4-FFF2-40B4-BE49-F238E27FC236}">
                <a16:creationId xmlns:a16="http://schemas.microsoft.com/office/drawing/2014/main" xmlns="" id="{953D7D55-FF4B-144A-9A47-F9B21A50C6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xmlns="" id="{23A873D3-98D7-4852-8AAA-A462C1DE9AB4}"/>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xmlns="" id="{20B137AA-E8FF-49AE-ADC6-417135EA1C16}"/>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11" name="Slide Number Placeholder 10">
            <a:extLst>
              <a:ext uri="{FF2B5EF4-FFF2-40B4-BE49-F238E27FC236}">
                <a16:creationId xmlns:a16="http://schemas.microsoft.com/office/drawing/2014/main" xmlns="" id="{DC271262-DE56-473E-BD86-378F68F6C885}"/>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9" name="Picture 8">
            <a:extLst>
              <a:ext uri="{FF2B5EF4-FFF2-40B4-BE49-F238E27FC236}">
                <a16:creationId xmlns:a16="http://schemas.microsoft.com/office/drawing/2014/main" xmlns="" id="{0A6890A2-1520-4E1A-89C6-0F5FBC18CB35}"/>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85396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27" y="901954"/>
            <a:ext cx="4155461" cy="479822"/>
          </a:xfrm>
        </p:spPr>
        <p:txBody>
          <a:bodyPr anchor="b">
            <a:noAutofit/>
          </a:bodyPr>
          <a:lstStyle>
            <a:lvl1pPr marL="0" indent="0" algn="l">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1927" y="1381775"/>
            <a:ext cx="4155461"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901954"/>
            <a:ext cx="4152466" cy="479822"/>
          </a:xfr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1381775"/>
            <a:ext cx="4152466"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pic>
        <p:nvPicPr>
          <p:cNvPr id="12" name="Picture 11" descr="CompTIA_logo.wmf">
            <a:extLst>
              <a:ext uri="{FF2B5EF4-FFF2-40B4-BE49-F238E27FC236}">
                <a16:creationId xmlns:a16="http://schemas.microsoft.com/office/drawing/2014/main" xmlns="" id="{9E0A0277-6F7D-464A-B7AB-99B78E17BC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0" name="Picture 9">
            <a:extLst>
              <a:ext uri="{FF2B5EF4-FFF2-40B4-BE49-F238E27FC236}">
                <a16:creationId xmlns:a16="http://schemas.microsoft.com/office/drawing/2014/main" xmlns="" id="{D6582580-7A03-4664-A005-282697F7A0C4}"/>
              </a:ext>
            </a:extLst>
          </p:cNvPr>
          <p:cNvPicPr>
            <a:picLocks/>
          </p:cNvPicPr>
          <p:nvPr/>
        </p:nvPicPr>
        <p:blipFill>
          <a:blip r:embed="rId3"/>
          <a:stretch>
            <a:fillRect/>
          </a:stretch>
        </p:blipFill>
        <p:spPr>
          <a:xfrm>
            <a:off x="-18288" y="4443006"/>
            <a:ext cx="9180576" cy="384048"/>
          </a:xfrm>
          <a:prstGeom prst="rect">
            <a:avLst/>
          </a:prstGeom>
        </p:spPr>
      </p:pic>
      <p:sp>
        <p:nvSpPr>
          <p:cNvPr id="9" name="Footer Placeholder 8">
            <a:extLst>
              <a:ext uri="{FF2B5EF4-FFF2-40B4-BE49-F238E27FC236}">
                <a16:creationId xmlns:a16="http://schemas.microsoft.com/office/drawing/2014/main" xmlns="" id="{53DEEF49-8B9B-4812-B58D-7F40D0D48FB4}"/>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13" name="Slide Number Placeholder 12">
            <a:extLst>
              <a:ext uri="{FF2B5EF4-FFF2-40B4-BE49-F238E27FC236}">
                <a16:creationId xmlns:a16="http://schemas.microsoft.com/office/drawing/2014/main" xmlns="" id="{63498844-A48D-4E90-ADCC-5515FCFABD27}"/>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4" name="Title Placeholder 1">
            <a:extLst>
              <a:ext uri="{FF2B5EF4-FFF2-40B4-BE49-F238E27FC236}">
                <a16:creationId xmlns:a16="http://schemas.microsoft.com/office/drawing/2014/main" xmlns="" id="{9E796A2E-6B98-46DB-AA03-8CCBF05FDFE9}"/>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11" name="Picture 10">
            <a:extLst>
              <a:ext uri="{FF2B5EF4-FFF2-40B4-BE49-F238E27FC236}">
                <a16:creationId xmlns:a16="http://schemas.microsoft.com/office/drawing/2014/main" xmlns="" id="{721E786B-F8BA-4627-865F-686CBCA5D4EB}"/>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410361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pic>
        <p:nvPicPr>
          <p:cNvPr id="9" name="Picture 8" descr="CompTIA_logo.wmf">
            <a:extLst>
              <a:ext uri="{FF2B5EF4-FFF2-40B4-BE49-F238E27FC236}">
                <a16:creationId xmlns:a16="http://schemas.microsoft.com/office/drawing/2014/main" xmlns="" id="{1E765CB9-1B51-9D48-955D-6843AA1B95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4" name="Footer Placeholder 3">
            <a:extLst>
              <a:ext uri="{FF2B5EF4-FFF2-40B4-BE49-F238E27FC236}">
                <a16:creationId xmlns:a16="http://schemas.microsoft.com/office/drawing/2014/main" xmlns="" id="{6F98C097-D8E9-4803-892B-742AFC53C446}"/>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7" name="Slide Number Placeholder 6">
            <a:extLst>
              <a:ext uri="{FF2B5EF4-FFF2-40B4-BE49-F238E27FC236}">
                <a16:creationId xmlns:a16="http://schemas.microsoft.com/office/drawing/2014/main" xmlns="" id="{BCC5696C-27D7-4D5E-BF51-1A71B93F0442}"/>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6014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p:txBody>
      </p:sp>
      <p:sp>
        <p:nvSpPr>
          <p:cNvPr id="4" name="Footer Placeholder 3">
            <a:extLst>
              <a:ext uri="{FF2B5EF4-FFF2-40B4-BE49-F238E27FC236}">
                <a16:creationId xmlns:a16="http://schemas.microsoft.com/office/drawing/2014/main" xmlns="" id="{A500BC5A-134F-4047-9D0E-0B8E96244319}"/>
              </a:ext>
            </a:extLst>
          </p:cNvPr>
          <p:cNvSpPr>
            <a:spLocks noGrp="1"/>
          </p:cNvSpPr>
          <p:nvPr>
            <p:ph type="ftr" sz="quarter" idx="3"/>
          </p:nvPr>
        </p:nvSpPr>
        <p:spPr>
          <a:xfrm>
            <a:off x="1064525" y="4869623"/>
            <a:ext cx="7165928" cy="274637"/>
          </a:xfrm>
          <a:prstGeom prst="rect">
            <a:avLst/>
          </a:prstGeom>
        </p:spPr>
        <p:txBody>
          <a:bodyPr vert="horz" lIns="91440" tIns="45720" rIns="91440" bIns="45720" rtlCol="0" anchor="ctr"/>
          <a:lstStyle>
            <a:lvl1pPr algn="r">
              <a:defRPr sz="700" i="0" u="none">
                <a:solidFill>
                  <a:schemeClr val="accent4"/>
                </a:solidFill>
              </a:defRPr>
            </a:lvl1p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3575B0F0-8782-4200-A7ED-327408935744}"/>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6" name="Picture 5" descr="CompTIA_logo.wmf">
            <a:extLst>
              <a:ext uri="{FF2B5EF4-FFF2-40B4-BE49-F238E27FC236}">
                <a16:creationId xmlns:a16="http://schemas.microsoft.com/office/drawing/2014/main" xmlns="" id="{66775347-A556-4A8A-A644-9477C35B603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7" name="Picture 6" descr="CompTIA_logo.wmf">
            <a:extLst>
              <a:ext uri="{FF2B5EF4-FFF2-40B4-BE49-F238E27FC236}">
                <a16:creationId xmlns:a16="http://schemas.microsoft.com/office/drawing/2014/main" xmlns="" id="{F1616228-AD69-497C-B41C-1E9F6154423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893273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31" r:id="rId17"/>
    <p:sldLayoutId id="2147483927" r:id="rId18"/>
    <p:sldLayoutId id="2147483928" r:id="rId19"/>
    <p:sldLayoutId id="2147483929" r:id="rId20"/>
    <p:sldLayoutId id="2147483930" r:id="rId21"/>
  </p:sldLayoutIdLst>
  <p:hf hdr="0" dt="0"/>
  <p:txStyles>
    <p:titleStyle>
      <a:lvl1pPr algn="l" defTabSz="342900" rtl="0" eaLnBrk="1" latinLnBrk="0" hangingPunct="1">
        <a:spcBef>
          <a:spcPct val="0"/>
        </a:spcBef>
        <a:buNone/>
        <a:defRPr lang="en-US" sz="2400" b="1" kern="1200" dirty="0">
          <a:solidFill>
            <a:schemeClr val="accent5"/>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DFF142-19AD-4924-881F-D3F825FCC6A5}"/>
              </a:ext>
            </a:extLst>
          </p:cNvPr>
          <p:cNvSpPr>
            <a:spLocks noGrp="1"/>
          </p:cNvSpPr>
          <p:nvPr>
            <p:ph type="ctrTitle"/>
          </p:nvPr>
        </p:nvSpPr>
        <p:spPr/>
        <p:txBody>
          <a:bodyPr/>
          <a:lstStyle/>
          <a:p>
            <a:r>
              <a:rPr lang="en-GB" dirty="0"/>
              <a:t>Comparing Security Roles and Security Controls </a:t>
            </a:r>
            <a:endParaRPr lang="en-US" dirty="0"/>
          </a:p>
        </p:txBody>
      </p:sp>
      <p:sp>
        <p:nvSpPr>
          <p:cNvPr id="3" name="Subtitle 2">
            <a:extLst>
              <a:ext uri="{FF2B5EF4-FFF2-40B4-BE49-F238E27FC236}">
                <a16:creationId xmlns:a16="http://schemas.microsoft.com/office/drawing/2014/main" xmlns="" id="{C38A91AC-0529-4677-B2E7-470BBDE8DC60}"/>
              </a:ext>
            </a:extLst>
          </p:cNvPr>
          <p:cNvSpPr>
            <a:spLocks noGrp="1"/>
          </p:cNvSpPr>
          <p:nvPr>
            <p:ph type="subTitle" idx="1"/>
          </p:nvPr>
        </p:nvSpPr>
        <p:spPr/>
        <p:txBody>
          <a:bodyPr/>
          <a:lstStyle/>
          <a:p>
            <a:r>
              <a:rPr lang="en-US" dirty="0"/>
              <a:t>Lesson 1</a:t>
            </a:r>
          </a:p>
        </p:txBody>
      </p:sp>
      <p:sp>
        <p:nvSpPr>
          <p:cNvPr id="10" name="Footer Placeholder 2">
            <a:extLst>
              <a:ext uri="{FF2B5EF4-FFF2-40B4-BE49-F238E27FC236}">
                <a16:creationId xmlns="" xmlns:a16="http://schemas.microsoft.com/office/drawing/2014/main" id="{A789F682-DEAF-4BD6-9445-E9802E0EF8DB}"/>
              </a:ext>
            </a:extLst>
          </p:cNvPr>
          <p:cNvSpPr txBox="1">
            <a:spLocks/>
          </p:cNvSpPr>
          <p:nvPr/>
        </p:nvSpPr>
        <p:spPr>
          <a:xfrm>
            <a:off x="292100" y="4305301"/>
            <a:ext cx="8332136" cy="838960"/>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814255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03967F9-71FD-4A22-B22D-ECAE2690A36D}"/>
              </a:ext>
            </a:extLst>
          </p:cNvPr>
          <p:cNvSpPr>
            <a:spLocks noGrp="1"/>
          </p:cNvSpPr>
          <p:nvPr>
            <p:ph idx="1"/>
          </p:nvPr>
        </p:nvSpPr>
        <p:spPr/>
        <p:txBody>
          <a:bodyPr/>
          <a:lstStyle/>
          <a:p>
            <a:r>
              <a:rPr lang="en-US" dirty="0"/>
              <a:t>5.1 </a:t>
            </a:r>
            <a:r>
              <a:rPr lang="en-GB" dirty="0"/>
              <a:t>Compare and contrast various types of controls</a:t>
            </a:r>
          </a:p>
          <a:p>
            <a:r>
              <a:rPr lang="en-GB" dirty="0"/>
              <a:t>5.2 Explain the importance of applicable regulations, standards, or frameworks that impact organizational security posture</a:t>
            </a:r>
            <a:endParaRPr lang="en-US" dirty="0"/>
          </a:p>
        </p:txBody>
      </p:sp>
      <p:sp>
        <p:nvSpPr>
          <p:cNvPr id="5" name="Title 4">
            <a:extLst>
              <a:ext uri="{FF2B5EF4-FFF2-40B4-BE49-F238E27FC236}">
                <a16:creationId xmlns:a16="http://schemas.microsoft.com/office/drawing/2014/main" xmlns="" id="{EBBB2ABB-9BA1-4569-9112-16F9DF6BB56E}"/>
              </a:ext>
            </a:extLst>
          </p:cNvPr>
          <p:cNvSpPr>
            <a:spLocks noGrp="1"/>
          </p:cNvSpPr>
          <p:nvPr>
            <p:ph type="title"/>
          </p:nvPr>
        </p:nvSpPr>
        <p:spPr/>
        <p:txBody>
          <a:bodyPr/>
          <a:lstStyle/>
          <a:p>
            <a:r>
              <a:rPr lang="en-US" dirty="0"/>
              <a:t>Syllabus Objectives Covered</a:t>
            </a:r>
          </a:p>
        </p:txBody>
      </p:sp>
      <p:sp>
        <p:nvSpPr>
          <p:cNvPr id="3" name="Footer Placeholder 2">
            <a:extLst>
              <a:ext uri="{FF2B5EF4-FFF2-40B4-BE49-F238E27FC236}">
                <a16:creationId xmlns:a16="http://schemas.microsoft.com/office/drawing/2014/main" xmlns="" id="{BF753D83-B9CF-4AA6-A75B-1B58354BCB77}"/>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92BB704F-FA03-4008-9A81-2A4552FBDBA3}"/>
              </a:ext>
            </a:extLst>
          </p:cNvPr>
          <p:cNvSpPr>
            <a:spLocks noGrp="1"/>
          </p:cNvSpPr>
          <p:nvPr>
            <p:ph type="sldNum" sz="quarter" idx="11"/>
          </p:nvPr>
        </p:nvSpPr>
        <p:spPr/>
        <p:txBody>
          <a:bodyPr/>
          <a:lstStyle/>
          <a:p>
            <a:fld id="{B7CF8A19-3A9E-4ABC-B336-2FDDE321C72D}" type="slidenum">
              <a:rPr lang="en-US" smtClean="0"/>
              <a:pPr/>
              <a:t>10</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8074795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87D1099-92C4-49B1-9ABC-A97D18C54D1E}"/>
              </a:ext>
            </a:extLst>
          </p:cNvPr>
          <p:cNvSpPr>
            <a:spLocks noGrp="1"/>
          </p:cNvSpPr>
          <p:nvPr>
            <p:ph type="title"/>
          </p:nvPr>
        </p:nvSpPr>
        <p:spPr/>
        <p:txBody>
          <a:bodyPr/>
          <a:lstStyle/>
          <a:p>
            <a:r>
              <a:rPr lang="en-US" dirty="0"/>
              <a:t>Security Control Categories</a:t>
            </a:r>
          </a:p>
        </p:txBody>
      </p:sp>
      <p:sp>
        <p:nvSpPr>
          <p:cNvPr id="2" name="Content Placeholder 1">
            <a:extLst>
              <a:ext uri="{FF2B5EF4-FFF2-40B4-BE49-F238E27FC236}">
                <a16:creationId xmlns:a16="http://schemas.microsoft.com/office/drawing/2014/main" xmlns="" id="{31FD29FC-02D8-4887-9DF3-974A789AD52A}"/>
              </a:ext>
            </a:extLst>
          </p:cNvPr>
          <p:cNvSpPr>
            <a:spLocks noGrp="1"/>
          </p:cNvSpPr>
          <p:nvPr>
            <p:ph sz="half" idx="1"/>
          </p:nvPr>
        </p:nvSpPr>
        <p:spPr>
          <a:xfrm>
            <a:off x="341927" y="968991"/>
            <a:ext cx="4906348" cy="3376241"/>
          </a:xfrm>
        </p:spPr>
        <p:txBody>
          <a:bodyPr/>
          <a:lstStyle/>
          <a:p>
            <a:r>
              <a:rPr lang="en-US" dirty="0"/>
              <a:t>Technical</a:t>
            </a:r>
          </a:p>
          <a:p>
            <a:pPr lvl="1"/>
            <a:r>
              <a:rPr lang="en-US" dirty="0"/>
              <a:t>Controls implemented in operating systems, software, and security appliances</a:t>
            </a:r>
          </a:p>
          <a:p>
            <a:r>
              <a:rPr lang="en-US" dirty="0"/>
              <a:t>Operational</a:t>
            </a:r>
          </a:p>
          <a:p>
            <a:pPr lvl="1"/>
            <a:r>
              <a:rPr lang="en-US" dirty="0"/>
              <a:t>Controls that depend on a person for implementation</a:t>
            </a:r>
          </a:p>
          <a:p>
            <a:r>
              <a:rPr lang="en-US" dirty="0" smtClean="0"/>
              <a:t>Managerial – CISO/CSO</a:t>
            </a:r>
            <a:endParaRPr lang="en-US" dirty="0"/>
          </a:p>
          <a:p>
            <a:pPr lvl="1"/>
            <a:r>
              <a:rPr lang="en-US" dirty="0"/>
              <a:t>Controls that give oversight of the system</a:t>
            </a:r>
          </a:p>
          <a:p>
            <a:endParaRPr lang="en-US" dirty="0"/>
          </a:p>
        </p:txBody>
      </p:sp>
      <p:pic>
        <p:nvPicPr>
          <p:cNvPr id="2050" name="Picture 2">
            <a:extLst>
              <a:ext uri="{FF2B5EF4-FFF2-40B4-BE49-F238E27FC236}">
                <a16:creationId xmlns:a16="http://schemas.microsoft.com/office/drawing/2014/main" xmlns="" id="{3F115D6F-B0D2-4E5A-9AA9-4AB2F0DD786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14461" r="16220"/>
          <a:stretch/>
        </p:blipFill>
        <p:spPr bwMode="auto">
          <a:xfrm>
            <a:off x="5248275" y="873801"/>
            <a:ext cx="3810000" cy="286406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xmlns="" id="{1952F15C-5277-4203-AE15-176D9B0C8809}"/>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89A7A422-451E-460A-897D-FCAD7742D3F5}"/>
              </a:ext>
            </a:extLst>
          </p:cNvPr>
          <p:cNvSpPr>
            <a:spLocks noGrp="1"/>
          </p:cNvSpPr>
          <p:nvPr>
            <p:ph type="sldNum" sz="quarter" idx="11"/>
          </p:nvPr>
        </p:nvSpPr>
        <p:spPr/>
        <p:txBody>
          <a:bodyPr/>
          <a:lstStyle/>
          <a:p>
            <a:fld id="{B7CF8A19-3A9E-4ABC-B336-2FDDE321C72D}" type="slidenum">
              <a:rPr lang="en-US" smtClean="0"/>
              <a:pPr/>
              <a:t>11</a:t>
            </a:fld>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394" y="3431691"/>
            <a:ext cx="1017587"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642945" y="2429177"/>
            <a:ext cx="2574487" cy="276999"/>
          </a:xfrm>
          <a:prstGeom prst="rect">
            <a:avLst/>
          </a:prstGeom>
        </p:spPr>
        <p:txBody>
          <a:bodyPr wrap="none">
            <a:spAutoFit/>
          </a:bodyPr>
          <a:lstStyle/>
          <a:p>
            <a:r>
              <a:rPr lang="en-GB" sz="1200" dirty="0">
                <a:solidFill>
                  <a:prstClr val="black"/>
                </a:solidFill>
                <a:latin typeface="Calibri"/>
              </a:rPr>
              <a:t>checking that permissions are applied </a:t>
            </a:r>
            <a:endParaRPr lang="en-US" dirty="0"/>
          </a:p>
        </p:txBody>
      </p:sp>
      <p:sp>
        <p:nvSpPr>
          <p:cNvPr id="9" name="Rectangle 8"/>
          <p:cNvSpPr/>
          <p:nvPr/>
        </p:nvSpPr>
        <p:spPr>
          <a:xfrm>
            <a:off x="6228488" y="1566978"/>
            <a:ext cx="1403398" cy="276999"/>
          </a:xfrm>
          <a:prstGeom prst="rect">
            <a:avLst/>
          </a:prstGeom>
        </p:spPr>
        <p:txBody>
          <a:bodyPr wrap="none">
            <a:spAutoFit/>
          </a:bodyPr>
          <a:lstStyle/>
          <a:p>
            <a:r>
              <a:rPr lang="en-GB" sz="1200" dirty="0">
                <a:solidFill>
                  <a:prstClr val="black"/>
                </a:solidFill>
                <a:latin typeface="Calibri"/>
              </a:rPr>
              <a:t>system permissions</a:t>
            </a:r>
            <a:endParaRPr lang="en-US" dirty="0"/>
          </a:p>
        </p:txBody>
      </p:sp>
    </p:spTree>
    <p:extLst>
      <p:ext uri="{BB962C8B-B14F-4D97-AF65-F5344CB8AC3E}">
        <p14:creationId xmlns:p14="http://schemas.microsoft.com/office/powerpoint/2010/main" val="167008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487D1099-92C4-49B1-9ABC-A97D18C54D1E}"/>
              </a:ext>
            </a:extLst>
          </p:cNvPr>
          <p:cNvSpPr>
            <a:spLocks noGrp="1"/>
          </p:cNvSpPr>
          <p:nvPr>
            <p:ph type="title"/>
          </p:nvPr>
        </p:nvSpPr>
        <p:spPr/>
        <p:txBody>
          <a:bodyPr/>
          <a:lstStyle/>
          <a:p>
            <a:r>
              <a:rPr lang="en-US" dirty="0"/>
              <a:t>Security Control Functional Types (1)</a:t>
            </a:r>
          </a:p>
        </p:txBody>
      </p:sp>
      <p:pic>
        <p:nvPicPr>
          <p:cNvPr id="8" name="Content Placeholder 7" descr="A screenshot of a cell phone&#10;&#10;Description automatically generated">
            <a:extLst>
              <a:ext uri="{FF2B5EF4-FFF2-40B4-BE49-F238E27FC236}">
                <a16:creationId xmlns:a16="http://schemas.microsoft.com/office/drawing/2014/main" xmlns="" id="{3A15DC5F-51E7-44C4-A036-D5FCA5F5D45E}"/>
              </a:ext>
            </a:extLst>
          </p:cNvPr>
          <p:cNvPicPr>
            <a:picLocks noGrp="1" noChangeAspect="1"/>
          </p:cNvPicPr>
          <p:nvPr>
            <p:ph sz="half" idx="1"/>
          </p:nvPr>
        </p:nvPicPr>
        <p:blipFill>
          <a:blip r:embed="rId3"/>
          <a:stretch>
            <a:fillRect/>
          </a:stretch>
        </p:blipFill>
        <p:spPr>
          <a:xfrm>
            <a:off x="341313" y="1492776"/>
            <a:ext cx="4154487" cy="2327810"/>
          </a:xfrm>
        </p:spPr>
      </p:pic>
      <p:sp>
        <p:nvSpPr>
          <p:cNvPr id="6" name="Content Placeholder 5">
            <a:extLst>
              <a:ext uri="{FF2B5EF4-FFF2-40B4-BE49-F238E27FC236}">
                <a16:creationId xmlns:a16="http://schemas.microsoft.com/office/drawing/2014/main" xmlns="" id="{1B60B74E-51EE-4F6D-8F63-D9058E214DE9}"/>
              </a:ext>
            </a:extLst>
          </p:cNvPr>
          <p:cNvSpPr>
            <a:spLocks noGrp="1"/>
          </p:cNvSpPr>
          <p:nvPr>
            <p:ph sz="half" idx="2"/>
          </p:nvPr>
        </p:nvSpPr>
        <p:spPr>
          <a:xfrm>
            <a:off x="4648200" y="638175"/>
            <a:ext cx="4381500" cy="3707057"/>
          </a:xfrm>
        </p:spPr>
        <p:txBody>
          <a:bodyPr>
            <a:normAutofit lnSpcReduction="10000"/>
          </a:bodyPr>
          <a:lstStyle/>
          <a:p>
            <a:r>
              <a:rPr lang="en-GB" dirty="0" smtClean="0"/>
              <a:t>Preventive – IPS – D/P</a:t>
            </a:r>
            <a:endParaRPr lang="en-GB" dirty="0"/>
          </a:p>
          <a:p>
            <a:pPr lvl="1"/>
            <a:r>
              <a:rPr lang="en-GB" dirty="0"/>
              <a:t>Physically or logically restricts unauthorized access</a:t>
            </a:r>
          </a:p>
          <a:p>
            <a:pPr lvl="1"/>
            <a:r>
              <a:rPr lang="en-GB" dirty="0"/>
              <a:t>Operates before an attack</a:t>
            </a:r>
          </a:p>
          <a:p>
            <a:r>
              <a:rPr lang="en-GB" dirty="0"/>
              <a:t>Detective</a:t>
            </a:r>
          </a:p>
          <a:p>
            <a:pPr lvl="1"/>
            <a:r>
              <a:rPr lang="en-GB" dirty="0"/>
              <a:t>May not prevent or deter access, but it will identify and record any attempted or successful intrusion</a:t>
            </a:r>
          </a:p>
          <a:p>
            <a:pPr lvl="1"/>
            <a:r>
              <a:rPr lang="en-GB" dirty="0"/>
              <a:t>Operates during an attack</a:t>
            </a:r>
          </a:p>
          <a:p>
            <a:r>
              <a:rPr lang="en-GB" dirty="0"/>
              <a:t>Corrective</a:t>
            </a:r>
          </a:p>
          <a:p>
            <a:pPr lvl="1"/>
            <a:r>
              <a:rPr lang="en-GB" dirty="0"/>
              <a:t>Responds to and fixes an incident and may also prevent its reoccurrence</a:t>
            </a:r>
          </a:p>
          <a:p>
            <a:pPr lvl="1"/>
            <a:r>
              <a:rPr lang="en-GB" dirty="0"/>
              <a:t>Operates after an attack</a:t>
            </a:r>
          </a:p>
          <a:p>
            <a:endParaRPr lang="en-US" dirty="0"/>
          </a:p>
        </p:txBody>
      </p:sp>
      <p:sp>
        <p:nvSpPr>
          <p:cNvPr id="2" name="Footer Placeholder 1">
            <a:extLst>
              <a:ext uri="{FF2B5EF4-FFF2-40B4-BE49-F238E27FC236}">
                <a16:creationId xmlns:a16="http://schemas.microsoft.com/office/drawing/2014/main" xmlns="" id="{D9DD76D8-67B0-490B-B962-649EDD8C9611}"/>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C97CC435-42BF-4DE2-8765-0C0E49915543}"/>
              </a:ext>
            </a:extLst>
          </p:cNvPr>
          <p:cNvSpPr>
            <a:spLocks noGrp="1"/>
          </p:cNvSpPr>
          <p:nvPr>
            <p:ph type="sldNum" sz="quarter" idx="11"/>
          </p:nvPr>
        </p:nvSpPr>
        <p:spPr/>
        <p:txBody>
          <a:bodyPr/>
          <a:lstStyle/>
          <a:p>
            <a:fld id="{B7CF8A19-3A9E-4ABC-B336-2FDDE321C72D}" type="slidenum">
              <a:rPr lang="en-US" smtClean="0"/>
              <a:pPr/>
              <a:t>12</a:t>
            </a:fld>
            <a:endParaRPr lang="en-US"/>
          </a:p>
        </p:txBody>
      </p:sp>
      <p:sp>
        <p:nvSpPr>
          <p:cNvPr id="4" name="TextBox 3">
            <a:extLst>
              <a:ext uri="{FF2B5EF4-FFF2-40B4-BE49-F238E27FC236}">
                <a16:creationId xmlns:a16="http://schemas.microsoft.com/office/drawing/2014/main" xmlns="" id="{0E082DFE-43F8-4EB6-84A3-3E4C531B622B}"/>
              </a:ext>
            </a:extLst>
          </p:cNvPr>
          <p:cNvSpPr txBox="1"/>
          <p:nvPr/>
        </p:nvSpPr>
        <p:spPr>
          <a:xfrm>
            <a:off x="341313" y="3820586"/>
            <a:ext cx="1285929" cy="230832"/>
          </a:xfrm>
          <a:prstGeom prst="rect">
            <a:avLst/>
          </a:prstGeom>
          <a:noFill/>
        </p:spPr>
        <p:txBody>
          <a:bodyPr wrap="none" rtlCol="0">
            <a:spAutoFit/>
          </a:bodyPr>
          <a:lstStyle/>
          <a:p>
            <a:pPr algn="just"/>
            <a:r>
              <a:rPr lang="en-US" sz="900" i="1" dirty="0">
                <a:solidFill>
                  <a:srgbClr val="45545F"/>
                </a:solidFill>
              </a:rPr>
              <a:t>Images © 123rf.com.</a:t>
            </a:r>
          </a:p>
        </p:txBody>
      </p:sp>
    </p:spTree>
    <p:extLst>
      <p:ext uri="{BB962C8B-B14F-4D97-AF65-F5344CB8AC3E}">
        <p14:creationId xmlns:p14="http://schemas.microsoft.com/office/powerpoint/2010/main" val="2896474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1FD29FC-02D8-4887-9DF3-974A789AD52A}"/>
              </a:ext>
            </a:extLst>
          </p:cNvPr>
          <p:cNvSpPr>
            <a:spLocks noGrp="1"/>
          </p:cNvSpPr>
          <p:nvPr>
            <p:ph idx="1"/>
          </p:nvPr>
        </p:nvSpPr>
        <p:spPr/>
        <p:txBody>
          <a:bodyPr>
            <a:normAutofit/>
          </a:bodyPr>
          <a:lstStyle/>
          <a:p>
            <a:r>
              <a:rPr lang="en-GB" dirty="0"/>
              <a:t>Physical</a:t>
            </a:r>
          </a:p>
          <a:p>
            <a:pPr lvl="1"/>
            <a:r>
              <a:rPr lang="en-US" dirty="0"/>
              <a:t>Controls such as alarms, gateways, and locks that deter access to premises and hardware</a:t>
            </a:r>
          </a:p>
          <a:p>
            <a:r>
              <a:rPr lang="en-GB" dirty="0"/>
              <a:t>Deterrent</a:t>
            </a:r>
          </a:p>
          <a:p>
            <a:pPr lvl="1"/>
            <a:r>
              <a:rPr lang="en-GB" dirty="0"/>
              <a:t>May not physically or logically prevent access, but psychologically discourages an attacker from attempting an intrusion</a:t>
            </a:r>
          </a:p>
          <a:p>
            <a:r>
              <a:rPr lang="en-GB" dirty="0"/>
              <a:t>Compensating</a:t>
            </a:r>
          </a:p>
          <a:p>
            <a:pPr lvl="1"/>
            <a:r>
              <a:rPr lang="en-GB" dirty="0"/>
              <a:t>Substitutes for a principal control</a:t>
            </a:r>
          </a:p>
          <a:p>
            <a:endParaRPr lang="en-GB" dirty="0"/>
          </a:p>
          <a:p>
            <a:endParaRPr lang="en-US" dirty="0"/>
          </a:p>
        </p:txBody>
      </p:sp>
      <p:sp>
        <p:nvSpPr>
          <p:cNvPr id="5" name="Title 4">
            <a:extLst>
              <a:ext uri="{FF2B5EF4-FFF2-40B4-BE49-F238E27FC236}">
                <a16:creationId xmlns:a16="http://schemas.microsoft.com/office/drawing/2014/main" xmlns="" id="{487D1099-92C4-49B1-9ABC-A97D18C54D1E}"/>
              </a:ext>
            </a:extLst>
          </p:cNvPr>
          <p:cNvSpPr>
            <a:spLocks noGrp="1"/>
          </p:cNvSpPr>
          <p:nvPr>
            <p:ph type="title"/>
          </p:nvPr>
        </p:nvSpPr>
        <p:spPr/>
        <p:txBody>
          <a:bodyPr/>
          <a:lstStyle/>
          <a:p>
            <a:r>
              <a:rPr lang="en-US" dirty="0"/>
              <a:t>Security Control Functional Types (2)</a:t>
            </a:r>
          </a:p>
        </p:txBody>
      </p:sp>
      <p:sp>
        <p:nvSpPr>
          <p:cNvPr id="3" name="Footer Placeholder 2">
            <a:extLst>
              <a:ext uri="{FF2B5EF4-FFF2-40B4-BE49-F238E27FC236}">
                <a16:creationId xmlns:a16="http://schemas.microsoft.com/office/drawing/2014/main" xmlns="" id="{00C232B9-AE60-4510-938A-5C3D417CFDE4}"/>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BA5CD599-47A3-42B2-A212-08E4A397F795}"/>
              </a:ext>
            </a:extLst>
          </p:cNvPr>
          <p:cNvSpPr>
            <a:spLocks noGrp="1"/>
          </p:cNvSpPr>
          <p:nvPr>
            <p:ph type="sldNum" sz="quarter" idx="11"/>
          </p:nvPr>
        </p:nvSpPr>
        <p:spPr/>
        <p:txBody>
          <a:bodyPr/>
          <a:lstStyle/>
          <a:p>
            <a:fld id="{B7CF8A19-3A9E-4ABC-B336-2FDDE321C72D}" type="slidenum">
              <a:rPr lang="en-US" smtClean="0"/>
              <a:pPr/>
              <a:t>13</a:t>
            </a:fld>
            <a:endParaRPr lang="en-US"/>
          </a:p>
        </p:txBody>
      </p:sp>
    </p:spTree>
    <p:extLst>
      <p:ext uri="{BB962C8B-B14F-4D97-AF65-F5344CB8AC3E}">
        <p14:creationId xmlns:p14="http://schemas.microsoft.com/office/powerpoint/2010/main" val="35192074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3E5882C-C85B-4CA1-AD36-E9D3AF109B4F}"/>
              </a:ext>
            </a:extLst>
          </p:cNvPr>
          <p:cNvSpPr>
            <a:spLocks noGrp="1"/>
          </p:cNvSpPr>
          <p:nvPr>
            <p:ph idx="1"/>
          </p:nvPr>
        </p:nvSpPr>
        <p:spPr/>
        <p:txBody>
          <a:bodyPr>
            <a:normAutofit/>
          </a:bodyPr>
          <a:lstStyle/>
          <a:p>
            <a:pPr marL="0" indent="0">
              <a:buNone/>
            </a:pPr>
            <a:r>
              <a:rPr lang="en-US" dirty="0"/>
              <a:t>Importance of frameworks</a:t>
            </a:r>
          </a:p>
          <a:p>
            <a:pPr lvl="1"/>
            <a:r>
              <a:rPr lang="en-US" dirty="0"/>
              <a:t>Objective statement of current capabilities</a:t>
            </a:r>
          </a:p>
          <a:p>
            <a:pPr lvl="1"/>
            <a:r>
              <a:rPr lang="en-US" dirty="0"/>
              <a:t>Measure progress towards a target capability</a:t>
            </a:r>
          </a:p>
          <a:p>
            <a:pPr lvl="1"/>
            <a:r>
              <a:rPr lang="en-US" dirty="0"/>
              <a:t>Verifiable statement for regulatory compliance reporting</a:t>
            </a:r>
          </a:p>
          <a:p>
            <a:r>
              <a:rPr lang="en-GB" dirty="0"/>
              <a:t>National Institute of Standards and Technology (NIST)</a:t>
            </a:r>
          </a:p>
          <a:p>
            <a:pPr lvl="1"/>
            <a:r>
              <a:rPr lang="en-GB" dirty="0"/>
              <a:t>Cybersecurity Framework (CSF)</a:t>
            </a:r>
          </a:p>
          <a:p>
            <a:pPr lvl="1"/>
            <a:r>
              <a:rPr lang="en-GB" dirty="0"/>
              <a:t>Risk Management Framework (RMF)</a:t>
            </a:r>
          </a:p>
          <a:p>
            <a:pPr lvl="1"/>
            <a:r>
              <a:rPr lang="en-US" dirty="0"/>
              <a:t>Federal Information Processing Standards (FIPS)</a:t>
            </a:r>
          </a:p>
          <a:p>
            <a:pPr lvl="1"/>
            <a:r>
              <a:rPr lang="en-US" dirty="0"/>
              <a:t>Special Publications</a:t>
            </a:r>
            <a:endParaRPr lang="en-GB" dirty="0"/>
          </a:p>
          <a:p>
            <a:endParaRPr lang="en-US" dirty="0"/>
          </a:p>
        </p:txBody>
      </p:sp>
      <p:sp>
        <p:nvSpPr>
          <p:cNvPr id="3" name="Title 2">
            <a:extLst>
              <a:ext uri="{FF2B5EF4-FFF2-40B4-BE49-F238E27FC236}">
                <a16:creationId xmlns:a16="http://schemas.microsoft.com/office/drawing/2014/main" xmlns="" id="{541DD50D-AAB6-41EA-BFAA-861018855296}"/>
              </a:ext>
            </a:extLst>
          </p:cNvPr>
          <p:cNvSpPr>
            <a:spLocks noGrp="1"/>
          </p:cNvSpPr>
          <p:nvPr>
            <p:ph type="title"/>
          </p:nvPr>
        </p:nvSpPr>
        <p:spPr/>
        <p:txBody>
          <a:bodyPr/>
          <a:lstStyle/>
          <a:p>
            <a:r>
              <a:rPr lang="en-US" dirty="0"/>
              <a:t>NIST Cybersecurity Framework</a:t>
            </a:r>
          </a:p>
        </p:txBody>
      </p:sp>
      <p:sp>
        <p:nvSpPr>
          <p:cNvPr id="4" name="Footer Placeholder 3">
            <a:extLst>
              <a:ext uri="{FF2B5EF4-FFF2-40B4-BE49-F238E27FC236}">
                <a16:creationId xmlns:a16="http://schemas.microsoft.com/office/drawing/2014/main" xmlns="" id="{59BD9276-236E-45AB-BAC4-4A663A19A8DA}"/>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FFFFEE24-79A8-44C0-9162-AF6B938AD7DF}"/>
              </a:ext>
            </a:extLst>
          </p:cNvPr>
          <p:cNvSpPr>
            <a:spLocks noGrp="1"/>
          </p:cNvSpPr>
          <p:nvPr>
            <p:ph type="sldNum" sz="quarter" idx="11"/>
          </p:nvPr>
        </p:nvSpPr>
        <p:spPr/>
        <p:txBody>
          <a:bodyPr/>
          <a:lstStyle/>
          <a:p>
            <a:fld id="{B7CF8A19-3A9E-4ABC-B336-2FDDE321C72D}" type="slidenum">
              <a:rPr lang="en-US" smtClean="0"/>
              <a:pPr/>
              <a:t>14</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005914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41DD50D-AAB6-41EA-BFAA-861018855296}"/>
              </a:ext>
            </a:extLst>
          </p:cNvPr>
          <p:cNvSpPr>
            <a:spLocks noGrp="1"/>
          </p:cNvSpPr>
          <p:nvPr>
            <p:ph type="title"/>
          </p:nvPr>
        </p:nvSpPr>
        <p:spPr/>
        <p:txBody>
          <a:bodyPr/>
          <a:lstStyle/>
          <a:p>
            <a:r>
              <a:rPr lang="en-US" dirty="0"/>
              <a:t>ISO and Cloud Frameworks</a:t>
            </a:r>
          </a:p>
        </p:txBody>
      </p:sp>
      <p:sp>
        <p:nvSpPr>
          <p:cNvPr id="2" name="Content Placeholder 1">
            <a:extLst>
              <a:ext uri="{FF2B5EF4-FFF2-40B4-BE49-F238E27FC236}">
                <a16:creationId xmlns:a16="http://schemas.microsoft.com/office/drawing/2014/main" xmlns="" id="{D3E5882C-C85B-4CA1-AD36-E9D3AF109B4F}"/>
              </a:ext>
            </a:extLst>
          </p:cNvPr>
          <p:cNvSpPr>
            <a:spLocks noGrp="1"/>
          </p:cNvSpPr>
          <p:nvPr>
            <p:ph idx="1"/>
          </p:nvPr>
        </p:nvSpPr>
        <p:spPr>
          <a:xfrm>
            <a:off x="341924" y="980349"/>
            <a:ext cx="7259879" cy="3889274"/>
          </a:xfrm>
        </p:spPr>
        <p:txBody>
          <a:bodyPr>
            <a:normAutofit/>
          </a:bodyPr>
          <a:lstStyle/>
          <a:p>
            <a:r>
              <a:rPr lang="en-GB" dirty="0"/>
              <a:t>International Organization for Standardization (ISO</a:t>
            </a:r>
            <a:r>
              <a:rPr lang="en-GB" dirty="0" smtClean="0"/>
              <a:t>) - 27001</a:t>
            </a:r>
            <a:endParaRPr lang="en-GB" dirty="0"/>
          </a:p>
          <a:p>
            <a:pPr lvl="1"/>
            <a:r>
              <a:rPr lang="en-GB" dirty="0"/>
              <a:t>21K information security standards</a:t>
            </a:r>
          </a:p>
          <a:p>
            <a:pPr lvl="1"/>
            <a:r>
              <a:rPr lang="en-GB" dirty="0"/>
              <a:t>31K enterprise risk management (ERM)</a:t>
            </a:r>
          </a:p>
          <a:p>
            <a:r>
              <a:rPr lang="en-GB" dirty="0"/>
              <a:t>Cloud Security Alliance</a:t>
            </a:r>
          </a:p>
          <a:p>
            <a:pPr lvl="1"/>
            <a:r>
              <a:rPr lang="en-GB" dirty="0"/>
              <a:t>Security guidance for cloud service providers (CSPs)</a:t>
            </a:r>
          </a:p>
          <a:p>
            <a:pPr lvl="1"/>
            <a:r>
              <a:rPr lang="en-GB" dirty="0"/>
              <a:t>Enterprise reference architecture </a:t>
            </a:r>
          </a:p>
          <a:p>
            <a:pPr lvl="1"/>
            <a:r>
              <a:rPr lang="en-GB" dirty="0"/>
              <a:t>Cloud controls matrix</a:t>
            </a:r>
          </a:p>
          <a:p>
            <a:r>
              <a:rPr lang="en-GB" dirty="0"/>
              <a:t>Statements on Standards for Attestation Engagements (SSAE) Service Organization Control (SOC)</a:t>
            </a:r>
          </a:p>
          <a:p>
            <a:pPr lvl="1"/>
            <a:r>
              <a:rPr lang="en-GB" dirty="0"/>
              <a:t>SOC2 evaluates service provider</a:t>
            </a:r>
          </a:p>
          <a:p>
            <a:pPr lvl="2"/>
            <a:r>
              <a:rPr lang="en-GB" dirty="0"/>
              <a:t>Type I report assesses system design</a:t>
            </a:r>
          </a:p>
          <a:p>
            <a:pPr lvl="2"/>
            <a:r>
              <a:rPr lang="en-GB" dirty="0"/>
              <a:t>Type II report assesses ongoing effectiveness</a:t>
            </a:r>
          </a:p>
          <a:p>
            <a:pPr lvl="1"/>
            <a:r>
              <a:rPr lang="en-GB" dirty="0"/>
              <a:t>SOC3 public compliance report</a:t>
            </a:r>
          </a:p>
          <a:p>
            <a:endParaRPr lang="en-GB" dirty="0"/>
          </a:p>
        </p:txBody>
      </p:sp>
      <p:sp>
        <p:nvSpPr>
          <p:cNvPr id="4" name="Footer Placeholder 3">
            <a:extLst>
              <a:ext uri="{FF2B5EF4-FFF2-40B4-BE49-F238E27FC236}">
                <a16:creationId xmlns:a16="http://schemas.microsoft.com/office/drawing/2014/main" xmlns="" id="{65D462BF-00DD-48D0-A41C-F15D57DECEBA}"/>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6E389A90-5F02-4542-88C3-759055016453}"/>
              </a:ext>
            </a:extLst>
          </p:cNvPr>
          <p:cNvSpPr>
            <a:spLocks noGrp="1"/>
          </p:cNvSpPr>
          <p:nvPr>
            <p:ph type="sldNum" sz="quarter" idx="11"/>
          </p:nvPr>
        </p:nvSpPr>
        <p:spPr/>
        <p:txBody>
          <a:bodyPr/>
          <a:lstStyle/>
          <a:p>
            <a:fld id="{B7CF8A19-3A9E-4ABC-B336-2FDDE321C72D}" type="slidenum">
              <a:rPr lang="en-US" smtClean="0"/>
              <a:pPr/>
              <a:t>15</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691308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C049E84-1A88-4109-A9D3-773C70AFB2C9}"/>
              </a:ext>
            </a:extLst>
          </p:cNvPr>
          <p:cNvSpPr>
            <a:spLocks noGrp="1"/>
          </p:cNvSpPr>
          <p:nvPr>
            <p:ph type="title"/>
          </p:nvPr>
        </p:nvSpPr>
        <p:spPr/>
        <p:txBody>
          <a:bodyPr/>
          <a:lstStyle/>
          <a:p>
            <a:r>
              <a:rPr lang="en-GB" dirty="0"/>
              <a:t>Benchmarks and Secure Configuration Guides</a:t>
            </a:r>
            <a:endParaRPr lang="en-US" dirty="0"/>
          </a:p>
        </p:txBody>
      </p:sp>
      <p:sp>
        <p:nvSpPr>
          <p:cNvPr id="2" name="Content Placeholder 1">
            <a:extLst>
              <a:ext uri="{FF2B5EF4-FFF2-40B4-BE49-F238E27FC236}">
                <a16:creationId xmlns:a16="http://schemas.microsoft.com/office/drawing/2014/main" xmlns="" id="{F4BA6BFA-F11D-4C0D-9D00-B4D79B9A6D97}"/>
              </a:ext>
            </a:extLst>
          </p:cNvPr>
          <p:cNvSpPr>
            <a:spLocks noGrp="1"/>
          </p:cNvSpPr>
          <p:nvPr>
            <p:ph idx="1"/>
          </p:nvPr>
        </p:nvSpPr>
        <p:spPr>
          <a:xfrm>
            <a:off x="341924" y="980348"/>
            <a:ext cx="7259879" cy="3725001"/>
          </a:xfrm>
        </p:spPr>
        <p:txBody>
          <a:bodyPr>
            <a:normAutofit lnSpcReduction="10000"/>
          </a:bodyPr>
          <a:lstStyle/>
          <a:p>
            <a:r>
              <a:rPr lang="en-US" dirty="0"/>
              <a:t>Center for Internet Security (CIS)</a:t>
            </a:r>
          </a:p>
          <a:p>
            <a:pPr lvl="1"/>
            <a:r>
              <a:rPr lang="en-US" dirty="0"/>
              <a:t>The CIS Critical Security Controls</a:t>
            </a:r>
          </a:p>
          <a:p>
            <a:pPr lvl="1"/>
            <a:r>
              <a:rPr lang="en-US" dirty="0"/>
              <a:t>CIS-RAM (Risk Assessment Method)</a:t>
            </a:r>
          </a:p>
          <a:p>
            <a:r>
              <a:rPr lang="en-US" dirty="0"/>
              <a:t>OS/network platform/vendor-specific guides and benchmarks</a:t>
            </a:r>
          </a:p>
          <a:p>
            <a:pPr lvl="1"/>
            <a:r>
              <a:rPr lang="en-US" dirty="0"/>
              <a:t>Vendor guides and templates</a:t>
            </a:r>
          </a:p>
          <a:p>
            <a:pPr lvl="1"/>
            <a:r>
              <a:rPr lang="en-US" dirty="0"/>
              <a:t>CIS benchmarks</a:t>
            </a:r>
          </a:p>
          <a:p>
            <a:pPr lvl="1"/>
            <a:r>
              <a:rPr lang="en-GB" dirty="0"/>
              <a:t>Department of </a:t>
            </a:r>
            <a:r>
              <a:rPr lang="en-GB" dirty="0" err="1"/>
              <a:t>Defense</a:t>
            </a:r>
            <a:r>
              <a:rPr lang="en-GB" dirty="0"/>
              <a:t> Cyber Exchange</a:t>
            </a:r>
          </a:p>
          <a:p>
            <a:pPr lvl="1"/>
            <a:r>
              <a:rPr lang="en-US" dirty="0"/>
              <a:t>NIST National Checklist Program (NCP) </a:t>
            </a:r>
          </a:p>
          <a:p>
            <a:r>
              <a:rPr lang="en-US" dirty="0"/>
              <a:t>Application servers and web server applications</a:t>
            </a:r>
          </a:p>
          <a:p>
            <a:pPr lvl="1"/>
            <a:r>
              <a:rPr lang="en-US" dirty="0"/>
              <a:t>Client/server</a:t>
            </a:r>
          </a:p>
          <a:p>
            <a:pPr lvl="1"/>
            <a:r>
              <a:rPr lang="en-US" dirty="0"/>
              <a:t>Multi-tier—front-end, middleware (business logic), and back-end (data)</a:t>
            </a:r>
          </a:p>
          <a:p>
            <a:pPr lvl="1"/>
            <a:r>
              <a:rPr lang="en-US" dirty="0"/>
              <a:t>Open Web Application Security Project (OWASP)</a:t>
            </a:r>
          </a:p>
        </p:txBody>
      </p:sp>
      <p:sp>
        <p:nvSpPr>
          <p:cNvPr id="4" name="Footer Placeholder 3">
            <a:extLst>
              <a:ext uri="{FF2B5EF4-FFF2-40B4-BE49-F238E27FC236}">
                <a16:creationId xmlns:a16="http://schemas.microsoft.com/office/drawing/2014/main" xmlns="" id="{F3814689-7DFE-4577-BAEA-1B214AB01839}"/>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2256F03A-055C-43FA-BA18-931325F3EA3A}"/>
              </a:ext>
            </a:extLst>
          </p:cNvPr>
          <p:cNvSpPr>
            <a:spLocks noGrp="1"/>
          </p:cNvSpPr>
          <p:nvPr>
            <p:ph type="sldNum" sz="quarter" idx="11"/>
          </p:nvPr>
        </p:nvSpPr>
        <p:spPr/>
        <p:txBody>
          <a:bodyPr/>
          <a:lstStyle/>
          <a:p>
            <a:fld id="{B7CF8A19-3A9E-4ABC-B336-2FDDE321C72D}" type="slidenum">
              <a:rPr lang="en-US" smtClean="0"/>
              <a:pPr/>
              <a:t>16</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
        <p:nvSpPr>
          <p:cNvPr id="7" name="Footer Placeholder 2">
            <a:extLst>
              <a:ext uri="{FF2B5EF4-FFF2-40B4-BE49-F238E27FC236}">
                <a16:creationId xmlns="" xmlns:a16="http://schemas.microsoft.com/office/drawing/2014/main" id="{A789F682-DEAF-4BD6-9445-E9802E0EF8DB}"/>
              </a:ext>
            </a:extLst>
          </p:cNvPr>
          <p:cNvSpPr txBox="1">
            <a:spLocks/>
          </p:cNvSpPr>
          <p:nvPr/>
        </p:nvSpPr>
        <p:spPr>
          <a:xfrm>
            <a:off x="152400" y="50220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66835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4CF7A66-BB53-41C4-8731-77BD6C7532D2}"/>
              </a:ext>
            </a:extLst>
          </p:cNvPr>
          <p:cNvSpPr>
            <a:spLocks noGrp="1"/>
          </p:cNvSpPr>
          <p:nvPr>
            <p:ph type="title"/>
          </p:nvPr>
        </p:nvSpPr>
        <p:spPr/>
        <p:txBody>
          <a:bodyPr/>
          <a:lstStyle/>
          <a:p>
            <a:r>
              <a:rPr lang="en-US" dirty="0"/>
              <a:t>Regulations, Standards, and Legislation</a:t>
            </a:r>
          </a:p>
        </p:txBody>
      </p:sp>
      <p:sp>
        <p:nvSpPr>
          <p:cNvPr id="2" name="Content Placeholder 1">
            <a:extLst>
              <a:ext uri="{FF2B5EF4-FFF2-40B4-BE49-F238E27FC236}">
                <a16:creationId xmlns:a16="http://schemas.microsoft.com/office/drawing/2014/main" xmlns="" id="{A82A8746-4C03-4BDD-9A1C-6C2F0864D8B5}"/>
              </a:ext>
            </a:extLst>
          </p:cNvPr>
          <p:cNvSpPr>
            <a:spLocks noGrp="1"/>
          </p:cNvSpPr>
          <p:nvPr>
            <p:ph idx="1"/>
          </p:nvPr>
        </p:nvSpPr>
        <p:spPr>
          <a:xfrm>
            <a:off x="322874" y="700949"/>
            <a:ext cx="8460152" cy="3322145"/>
          </a:xfrm>
        </p:spPr>
        <p:txBody>
          <a:bodyPr/>
          <a:lstStyle/>
          <a:p>
            <a:r>
              <a:rPr lang="en-US" dirty="0"/>
              <a:t>Due diligence</a:t>
            </a:r>
          </a:p>
          <a:p>
            <a:pPr lvl="1"/>
            <a:r>
              <a:rPr lang="en-GB" dirty="0"/>
              <a:t>Sarbanes-Oxley Act (SOX) </a:t>
            </a:r>
            <a:endParaRPr lang="en-US" dirty="0"/>
          </a:p>
          <a:p>
            <a:pPr lvl="1"/>
            <a:r>
              <a:rPr lang="en-GB" dirty="0"/>
              <a:t>Computer Security Act (1987)</a:t>
            </a:r>
            <a:endParaRPr lang="en-US" dirty="0"/>
          </a:p>
          <a:p>
            <a:pPr lvl="1"/>
            <a:r>
              <a:rPr lang="en-GB" dirty="0"/>
              <a:t>Federal Information Security Management Act (FISMA) </a:t>
            </a:r>
            <a:endParaRPr lang="en-GB" dirty="0" smtClean="0"/>
          </a:p>
          <a:p>
            <a:pPr lvl="1"/>
            <a:r>
              <a:rPr lang="en-US" dirty="0">
                <a:solidFill>
                  <a:srgbClr val="FF0000"/>
                </a:solidFill>
              </a:rPr>
              <a:t>The Cybercrime Prevention Act of </a:t>
            </a:r>
            <a:r>
              <a:rPr lang="en-US" dirty="0" smtClean="0">
                <a:solidFill>
                  <a:srgbClr val="FF0000"/>
                </a:solidFill>
              </a:rPr>
              <a:t>2012 – Philippines </a:t>
            </a:r>
            <a:endParaRPr lang="en-US" dirty="0">
              <a:solidFill>
                <a:srgbClr val="FF0000"/>
              </a:solidFill>
            </a:endParaRPr>
          </a:p>
          <a:p>
            <a:r>
              <a:rPr lang="en-GB" dirty="0" smtClean="0"/>
              <a:t>General Data Protection Regulation (GDPR</a:t>
            </a:r>
            <a:r>
              <a:rPr lang="en-GB" dirty="0" smtClean="0"/>
              <a:t>) – EU</a:t>
            </a:r>
          </a:p>
          <a:p>
            <a:r>
              <a:rPr lang="en-US" dirty="0">
                <a:solidFill>
                  <a:srgbClr val="FF0000"/>
                </a:solidFill>
              </a:rPr>
              <a:t>Data Privacy </a:t>
            </a:r>
            <a:r>
              <a:rPr lang="en-US" dirty="0" smtClean="0">
                <a:solidFill>
                  <a:srgbClr val="FF0000"/>
                </a:solidFill>
              </a:rPr>
              <a:t>Act – Philippines </a:t>
            </a:r>
            <a:endParaRPr lang="en-GB" dirty="0">
              <a:solidFill>
                <a:srgbClr val="FF0000"/>
              </a:solidFill>
            </a:endParaRPr>
          </a:p>
          <a:p>
            <a:r>
              <a:rPr lang="en-GB" dirty="0"/>
              <a:t>National, territory, or state laws</a:t>
            </a:r>
          </a:p>
          <a:p>
            <a:pPr lvl="1"/>
            <a:r>
              <a:rPr lang="en-GB" dirty="0"/>
              <a:t>Gramm–Leach–Bliley Act (GLBA) </a:t>
            </a:r>
            <a:endParaRPr lang="en-US" dirty="0"/>
          </a:p>
          <a:p>
            <a:pPr lvl="1"/>
            <a:r>
              <a:rPr lang="en-GB" dirty="0"/>
              <a:t>Health Insurance Portability and Accountability Act (HIPAA)</a:t>
            </a:r>
          </a:p>
          <a:p>
            <a:pPr lvl="1"/>
            <a:r>
              <a:rPr lang="en-GB" dirty="0"/>
              <a:t>California Consumer Privacy Act (CCPA)</a:t>
            </a:r>
            <a:endParaRPr lang="en-US" dirty="0"/>
          </a:p>
          <a:p>
            <a:r>
              <a:rPr lang="en-GB" dirty="0">
                <a:solidFill>
                  <a:srgbClr val="FF0000"/>
                </a:solidFill>
              </a:rPr>
              <a:t>Payment Card Industry Data Security Standard (PCI DSS</a:t>
            </a:r>
            <a:r>
              <a:rPr lang="en-GB" dirty="0"/>
              <a:t>)</a:t>
            </a:r>
            <a:endParaRPr lang="en-US" dirty="0"/>
          </a:p>
        </p:txBody>
      </p:sp>
      <p:sp>
        <p:nvSpPr>
          <p:cNvPr id="4" name="Footer Placeholder 3">
            <a:extLst>
              <a:ext uri="{FF2B5EF4-FFF2-40B4-BE49-F238E27FC236}">
                <a16:creationId xmlns:a16="http://schemas.microsoft.com/office/drawing/2014/main" xmlns="" id="{8A7A1510-B0A6-4CCD-993A-AA116D2AF849}"/>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62DDFEF8-4D98-46FF-A26A-D273CCF0A437}"/>
              </a:ext>
            </a:extLst>
          </p:cNvPr>
          <p:cNvSpPr>
            <a:spLocks noGrp="1"/>
          </p:cNvSpPr>
          <p:nvPr>
            <p:ph type="sldNum" sz="quarter" idx="11"/>
          </p:nvPr>
        </p:nvSpPr>
        <p:spPr/>
        <p:txBody>
          <a:bodyPr/>
          <a:lstStyle/>
          <a:p>
            <a:fld id="{B7CF8A19-3A9E-4ABC-B336-2FDDE321C72D}" type="slidenum">
              <a:rPr lang="en-US" smtClean="0"/>
              <a:pPr/>
              <a:t>17</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597759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99FF91-6F08-4CD9-894F-74E3D622D10B}"/>
              </a:ext>
            </a:extLst>
          </p:cNvPr>
          <p:cNvSpPr>
            <a:spLocks noGrp="1"/>
          </p:cNvSpPr>
          <p:nvPr>
            <p:ph type="ctrTitle"/>
          </p:nvPr>
        </p:nvSpPr>
        <p:spPr/>
        <p:txBody>
          <a:bodyPr/>
          <a:lstStyle/>
          <a:p>
            <a:r>
              <a:rPr lang="en-GB" dirty="0"/>
              <a:t>Security Control and Framework Types</a:t>
            </a:r>
            <a:endParaRPr lang="en-US" dirty="0"/>
          </a:p>
        </p:txBody>
      </p:sp>
      <p:sp>
        <p:nvSpPr>
          <p:cNvPr id="3" name="Footer Placeholder 2">
            <a:extLst>
              <a:ext uri="{FF2B5EF4-FFF2-40B4-BE49-F238E27FC236}">
                <a16:creationId xmlns:a16="http://schemas.microsoft.com/office/drawing/2014/main" xmlns="" id="{85871927-52C3-4439-A299-7A0B83082140}"/>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76305A0D-8F57-416B-8667-1C305760E623}"/>
              </a:ext>
            </a:extLst>
          </p:cNvPr>
          <p:cNvSpPr>
            <a:spLocks noGrp="1"/>
          </p:cNvSpPr>
          <p:nvPr>
            <p:ph type="sldNum" sz="quarter" idx="4"/>
          </p:nvPr>
        </p:nvSpPr>
        <p:spPr/>
        <p:txBody>
          <a:bodyPr/>
          <a:lstStyle/>
          <a:p>
            <a:fld id="{B7CF8A19-3A9E-4ABC-B336-2FDDE321C72D}" type="slidenum">
              <a:rPr lang="en-US" smtClean="0"/>
              <a:pPr/>
              <a:t>18</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496554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FA6C6C-0A83-41FD-A411-8892351AC0FE}"/>
              </a:ext>
            </a:extLst>
          </p:cNvPr>
          <p:cNvSpPr>
            <a:spLocks noGrp="1"/>
          </p:cNvSpPr>
          <p:nvPr>
            <p:ph type="ctrTitle"/>
          </p:nvPr>
        </p:nvSpPr>
        <p:spPr/>
        <p:txBody>
          <a:bodyPr/>
          <a:lstStyle/>
          <a:p>
            <a:r>
              <a:rPr lang="en-US" dirty="0"/>
              <a:t>Compare and Contrast Information Security Roles</a:t>
            </a:r>
          </a:p>
        </p:txBody>
      </p:sp>
      <p:sp>
        <p:nvSpPr>
          <p:cNvPr id="3" name="Subtitle 2">
            <a:extLst>
              <a:ext uri="{FF2B5EF4-FFF2-40B4-BE49-F238E27FC236}">
                <a16:creationId xmlns:a16="http://schemas.microsoft.com/office/drawing/2014/main" xmlns="" id="{3309E123-73B7-4761-B45A-D2A67ED30A67}"/>
              </a:ext>
            </a:extLst>
          </p:cNvPr>
          <p:cNvSpPr>
            <a:spLocks noGrp="1"/>
          </p:cNvSpPr>
          <p:nvPr>
            <p:ph type="subTitle" idx="1"/>
          </p:nvPr>
        </p:nvSpPr>
        <p:spPr/>
        <p:txBody>
          <a:bodyPr/>
          <a:lstStyle/>
          <a:p>
            <a:r>
              <a:rPr lang="en-US" dirty="0"/>
              <a:t>Topic 1A</a:t>
            </a:r>
          </a:p>
        </p:txBody>
      </p:sp>
      <p:sp>
        <p:nvSpPr>
          <p:cNvPr id="4" name="Footer Placeholder 3">
            <a:extLst>
              <a:ext uri="{FF2B5EF4-FFF2-40B4-BE49-F238E27FC236}">
                <a16:creationId xmlns:a16="http://schemas.microsoft.com/office/drawing/2014/main" xmlns="" id="{D33A242D-2C46-4DB2-8C51-A7F832A31E8D}"/>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80BAAE19-71A8-4A21-8698-D4A15BCEA5AA}"/>
              </a:ext>
            </a:extLst>
          </p:cNvPr>
          <p:cNvSpPr>
            <a:spLocks noGrp="1"/>
          </p:cNvSpPr>
          <p:nvPr>
            <p:ph type="sldNum" sz="quarter" idx="11"/>
          </p:nvPr>
        </p:nvSpPr>
        <p:spPr/>
        <p:txBody>
          <a:bodyPr/>
          <a:lstStyle/>
          <a:p>
            <a:fld id="{B7CF8A19-3A9E-4ABC-B336-2FDDE321C72D}" type="slidenum">
              <a:rPr lang="en-US" smtClean="0"/>
              <a:pPr/>
              <a:t>2</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216374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p:txBody>
          <a:bodyPr/>
          <a:lstStyle/>
          <a:p>
            <a:pPr marL="0" indent="0">
              <a:buNone/>
            </a:pPr>
            <a:r>
              <a:rPr lang="en-US" b="1" u="sng" dirty="0"/>
              <a:t>CIA Triad</a:t>
            </a:r>
          </a:p>
          <a:p>
            <a:r>
              <a:rPr lang="en-US" dirty="0" smtClean="0"/>
              <a:t>Confidentiality – Pass/Brute f</a:t>
            </a:r>
            <a:endParaRPr lang="en-US" dirty="0"/>
          </a:p>
          <a:p>
            <a:pPr lvl="1"/>
            <a:r>
              <a:rPr lang="en-GB" dirty="0"/>
              <a:t>Information should only be known to certain people</a:t>
            </a:r>
            <a:endParaRPr lang="en-US" dirty="0"/>
          </a:p>
          <a:p>
            <a:r>
              <a:rPr lang="en-US" dirty="0" smtClean="0"/>
              <a:t>Integrity - MIM</a:t>
            </a:r>
            <a:endParaRPr lang="en-US" dirty="0"/>
          </a:p>
          <a:p>
            <a:pPr lvl="1"/>
            <a:r>
              <a:rPr lang="en-GB" dirty="0"/>
              <a:t>Data is stored and transferred as intended and that any modification is </a:t>
            </a:r>
            <a:r>
              <a:rPr lang="en-GB" dirty="0" smtClean="0"/>
              <a:t>authorized  </a:t>
            </a:r>
            <a:endParaRPr lang="en-US" dirty="0"/>
          </a:p>
          <a:p>
            <a:r>
              <a:rPr lang="en-US" dirty="0" smtClean="0"/>
              <a:t>Availability  - </a:t>
            </a:r>
            <a:r>
              <a:rPr lang="en-US" dirty="0" err="1" smtClean="0"/>
              <a:t>DoS</a:t>
            </a:r>
            <a:endParaRPr lang="en-US" dirty="0" smtClean="0"/>
          </a:p>
          <a:p>
            <a:pPr lvl="1"/>
            <a:r>
              <a:rPr lang="en-GB" dirty="0" smtClean="0"/>
              <a:t>Information </a:t>
            </a:r>
            <a:r>
              <a:rPr lang="en-GB" dirty="0"/>
              <a:t>is accessible to those authorized to view or modify </a:t>
            </a:r>
            <a:r>
              <a:rPr lang="en-GB" dirty="0" smtClean="0"/>
              <a:t>it</a:t>
            </a:r>
          </a:p>
        </p:txBody>
      </p:sp>
      <p:sp>
        <p:nvSpPr>
          <p:cNvPr id="11266" name="Rectangle 2"/>
          <p:cNvSpPr>
            <a:spLocks noGrp="1" noChangeArrowheads="1"/>
          </p:cNvSpPr>
          <p:nvPr>
            <p:ph type="title"/>
          </p:nvPr>
        </p:nvSpPr>
        <p:spPr/>
        <p:txBody>
          <a:bodyPr/>
          <a:lstStyle/>
          <a:p>
            <a:r>
              <a:rPr lang="en-US" noProof="0" dirty="0"/>
              <a:t>Information </a:t>
            </a:r>
            <a:r>
              <a:rPr lang="en-US" noProof="0" dirty="0" smtClean="0"/>
              <a:t>Security elements</a:t>
            </a:r>
            <a:endParaRPr lang="en-US" noProof="0" dirty="0"/>
          </a:p>
        </p:txBody>
      </p:sp>
      <p:sp>
        <p:nvSpPr>
          <p:cNvPr id="2" name="Footer Placeholder 1">
            <a:extLst>
              <a:ext uri="{FF2B5EF4-FFF2-40B4-BE49-F238E27FC236}">
                <a16:creationId xmlns:a16="http://schemas.microsoft.com/office/drawing/2014/main" xmlns="" id="{A83922AC-2451-4D35-B093-DE2401723A72}"/>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1E826EA5-BB8D-4904-9D40-DC2A15E65341}"/>
              </a:ext>
            </a:extLst>
          </p:cNvPr>
          <p:cNvSpPr>
            <a:spLocks noGrp="1"/>
          </p:cNvSpPr>
          <p:nvPr>
            <p:ph type="sldNum" sz="quarter" idx="11"/>
          </p:nvPr>
        </p:nvSpPr>
        <p:spPr/>
        <p:txBody>
          <a:bodyPr/>
          <a:lstStyle/>
          <a:p>
            <a:fld id="{B7CF8A19-3A9E-4ABC-B336-2FDDE321C72D}" type="slidenum">
              <a:rPr lang="en-US" smtClean="0"/>
              <a:pPr/>
              <a:t>3</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823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
        <p:nvSpPr>
          <p:cNvPr id="7"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479951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noProof="0" dirty="0"/>
              <a:t>Cybersecurity </a:t>
            </a:r>
            <a:r>
              <a:rPr lang="en-US" noProof="0" dirty="0" smtClean="0"/>
              <a:t>Framework </a:t>
            </a:r>
            <a:endParaRPr lang="en-US" noProof="0" dirty="0"/>
          </a:p>
        </p:txBody>
      </p:sp>
      <p:pic>
        <p:nvPicPr>
          <p:cNvPr id="1026" name="Picture 2">
            <a:extLst>
              <a:ext uri="{FF2B5EF4-FFF2-40B4-BE49-F238E27FC236}">
                <a16:creationId xmlns:a16="http://schemas.microsoft.com/office/drawing/2014/main" xmlns="" id="{CEE96676-F304-46C6-983C-C350F4E4DA0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4875" y="708660"/>
            <a:ext cx="6129577" cy="359346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xmlns="" id="{9B8287F6-3EC5-4A43-A21C-E8EFE1D3037F}"/>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92431EEA-60E2-4A70-9C4E-1235313B414E}"/>
              </a:ext>
            </a:extLst>
          </p:cNvPr>
          <p:cNvSpPr>
            <a:spLocks noGrp="1"/>
          </p:cNvSpPr>
          <p:nvPr>
            <p:ph type="sldNum" sz="quarter" idx="11"/>
          </p:nvPr>
        </p:nvSpPr>
        <p:spPr/>
        <p:txBody>
          <a:bodyPr/>
          <a:lstStyle/>
          <a:p>
            <a:fld id="{B7CF8A19-3A9E-4ABC-B336-2FDDE321C72D}" type="slidenum">
              <a:rPr lang="en-US" smtClean="0"/>
              <a:pPr/>
              <a:t>4</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823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987328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FBC4F1C-3B2D-489D-963E-2950CE4EDADC}"/>
              </a:ext>
            </a:extLst>
          </p:cNvPr>
          <p:cNvSpPr>
            <a:spLocks noGrp="1"/>
          </p:cNvSpPr>
          <p:nvPr>
            <p:ph type="title"/>
          </p:nvPr>
        </p:nvSpPr>
        <p:spPr/>
        <p:txBody>
          <a:bodyPr/>
          <a:lstStyle/>
          <a:p>
            <a:r>
              <a:rPr lang="en-GB" dirty="0"/>
              <a:t>Information Security </a:t>
            </a:r>
            <a:r>
              <a:rPr lang="en-GB" dirty="0" smtClean="0"/>
              <a:t>Competencies/Responsibilities</a:t>
            </a:r>
            <a:endParaRPr lang="en-US" dirty="0"/>
          </a:p>
        </p:txBody>
      </p:sp>
      <p:sp>
        <p:nvSpPr>
          <p:cNvPr id="2" name="Content Placeholder 1">
            <a:extLst>
              <a:ext uri="{FF2B5EF4-FFF2-40B4-BE49-F238E27FC236}">
                <a16:creationId xmlns:a16="http://schemas.microsoft.com/office/drawing/2014/main" xmlns="" id="{777B85CA-CCF2-459B-888C-8F2BCBE42663}"/>
              </a:ext>
            </a:extLst>
          </p:cNvPr>
          <p:cNvSpPr>
            <a:spLocks noGrp="1"/>
          </p:cNvSpPr>
          <p:nvPr>
            <p:ph idx="1"/>
          </p:nvPr>
        </p:nvSpPr>
        <p:spPr/>
        <p:txBody>
          <a:bodyPr/>
          <a:lstStyle/>
          <a:p>
            <a:r>
              <a:rPr lang="en-GB" dirty="0"/>
              <a:t>Risk assessments and </a:t>
            </a:r>
            <a:r>
              <a:rPr lang="en-GB" dirty="0" smtClean="0"/>
              <a:t>penetration testing</a:t>
            </a:r>
            <a:endParaRPr lang="en-GB" dirty="0"/>
          </a:p>
          <a:p>
            <a:r>
              <a:rPr lang="en-GB" dirty="0"/>
              <a:t>Specifying, sourcing, installing, and configuring secure devices and software</a:t>
            </a:r>
          </a:p>
          <a:p>
            <a:r>
              <a:rPr lang="en-GB" dirty="0"/>
              <a:t>Access control and user </a:t>
            </a:r>
            <a:r>
              <a:rPr lang="en-GB" dirty="0" smtClean="0"/>
              <a:t>privileges  </a:t>
            </a:r>
          </a:p>
          <a:p>
            <a:r>
              <a:rPr lang="en-GB" dirty="0" smtClean="0"/>
              <a:t>Auditing </a:t>
            </a:r>
            <a:r>
              <a:rPr lang="en-GB" dirty="0"/>
              <a:t>logs and </a:t>
            </a:r>
            <a:r>
              <a:rPr lang="en-GB" dirty="0" smtClean="0"/>
              <a:t>events </a:t>
            </a:r>
          </a:p>
          <a:p>
            <a:r>
              <a:rPr lang="en-GB" dirty="0" smtClean="0"/>
              <a:t>Incident </a:t>
            </a:r>
            <a:r>
              <a:rPr lang="en-GB" dirty="0"/>
              <a:t>reporting and </a:t>
            </a:r>
            <a:r>
              <a:rPr lang="en-GB" dirty="0" smtClean="0"/>
              <a:t>response </a:t>
            </a:r>
            <a:endParaRPr lang="en-GB" dirty="0"/>
          </a:p>
          <a:p>
            <a:r>
              <a:rPr lang="en-GB" dirty="0"/>
              <a:t>Business continuity and disaster recovery</a:t>
            </a:r>
          </a:p>
          <a:p>
            <a:r>
              <a:rPr lang="en-GB" dirty="0"/>
              <a:t>Security training and education </a:t>
            </a:r>
            <a:r>
              <a:rPr lang="en-GB" dirty="0" smtClean="0"/>
              <a:t>programs</a:t>
            </a:r>
            <a:endParaRPr lang="en-US" dirty="0"/>
          </a:p>
        </p:txBody>
      </p:sp>
      <p:sp>
        <p:nvSpPr>
          <p:cNvPr id="4" name="Footer Placeholder 3">
            <a:extLst>
              <a:ext uri="{FF2B5EF4-FFF2-40B4-BE49-F238E27FC236}">
                <a16:creationId xmlns:a16="http://schemas.microsoft.com/office/drawing/2014/main" xmlns="" id="{2E216D15-CFD3-434D-9ADB-7BD25DAE831C}"/>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D4D99E80-AA9D-47F0-A4ED-A5735952C86C}"/>
              </a:ext>
            </a:extLst>
          </p:cNvPr>
          <p:cNvSpPr>
            <a:spLocks noGrp="1"/>
          </p:cNvSpPr>
          <p:nvPr>
            <p:ph type="sldNum" sz="quarter" idx="11"/>
          </p:nvPr>
        </p:nvSpPr>
        <p:spPr/>
        <p:txBody>
          <a:bodyPr/>
          <a:lstStyle/>
          <a:p>
            <a:fld id="{B7CF8A19-3A9E-4ABC-B336-2FDDE321C72D}" type="slidenum">
              <a:rPr lang="en-US" smtClean="0"/>
              <a:pPr/>
              <a:t>5</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40125922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dirty="0"/>
              <a:t>Information Security Roles and Responsibilities</a:t>
            </a:r>
            <a:endParaRPr lang="en-US" noProof="0" dirty="0"/>
          </a:p>
        </p:txBody>
      </p:sp>
      <p:pic>
        <p:nvPicPr>
          <p:cNvPr id="13" name="Content Placeholder 12" descr="Security team meeting (Image by Shannon Fagan © 123rf.com)">
            <a:extLst>
              <a:ext uri="{FF2B5EF4-FFF2-40B4-BE49-F238E27FC236}">
                <a16:creationId xmlns:a16="http://schemas.microsoft.com/office/drawing/2014/main" xmlns="" id="{61A7F4E5-3DE0-4631-AE13-58D0DCD862CA}"/>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57200" y="1301279"/>
            <a:ext cx="4038600" cy="2693342"/>
          </a:xfrm>
        </p:spPr>
      </p:pic>
      <p:sp>
        <p:nvSpPr>
          <p:cNvPr id="11" name="Content Placeholder 10">
            <a:extLst>
              <a:ext uri="{FF2B5EF4-FFF2-40B4-BE49-F238E27FC236}">
                <a16:creationId xmlns:a16="http://schemas.microsoft.com/office/drawing/2014/main" xmlns="" id="{9D1725FF-7DC2-4DEE-A5F4-B5517C22B84D}"/>
              </a:ext>
            </a:extLst>
          </p:cNvPr>
          <p:cNvSpPr>
            <a:spLocks noGrp="1"/>
          </p:cNvSpPr>
          <p:nvPr>
            <p:ph sz="half" idx="2"/>
          </p:nvPr>
        </p:nvSpPr>
        <p:spPr/>
        <p:txBody>
          <a:bodyPr>
            <a:normAutofit lnSpcReduction="10000"/>
          </a:bodyPr>
          <a:lstStyle/>
          <a:p>
            <a:r>
              <a:rPr lang="en-US" dirty="0" smtClean="0"/>
              <a:t>Chief Technology office</a:t>
            </a:r>
          </a:p>
          <a:p>
            <a:r>
              <a:rPr lang="en-US" dirty="0" smtClean="0"/>
              <a:t>Overall </a:t>
            </a:r>
            <a:r>
              <a:rPr lang="en-US" dirty="0"/>
              <a:t>responsibility</a:t>
            </a:r>
          </a:p>
          <a:p>
            <a:pPr lvl="1"/>
            <a:r>
              <a:rPr lang="en-US" dirty="0"/>
              <a:t>Chief Security Officer (CSO)</a:t>
            </a:r>
          </a:p>
          <a:p>
            <a:pPr lvl="1"/>
            <a:r>
              <a:rPr lang="en-US" dirty="0"/>
              <a:t>Chief Information Security Officer (CISO)</a:t>
            </a:r>
          </a:p>
          <a:p>
            <a:r>
              <a:rPr lang="en-US" dirty="0" smtClean="0"/>
              <a:t>Managerial – TL - BT</a:t>
            </a:r>
            <a:endParaRPr lang="en-US" dirty="0"/>
          </a:p>
          <a:p>
            <a:r>
              <a:rPr lang="en-US" dirty="0"/>
              <a:t>Technical</a:t>
            </a:r>
          </a:p>
          <a:p>
            <a:pPr lvl="1"/>
            <a:r>
              <a:rPr lang="en-US" dirty="0"/>
              <a:t>Information Systems Security Officer (ISSO)</a:t>
            </a:r>
          </a:p>
          <a:p>
            <a:r>
              <a:rPr lang="en-US" dirty="0"/>
              <a:t>Non-technical</a:t>
            </a:r>
          </a:p>
          <a:p>
            <a:r>
              <a:rPr lang="en-US" dirty="0"/>
              <a:t>Due care/liability</a:t>
            </a:r>
          </a:p>
        </p:txBody>
      </p:sp>
      <p:sp>
        <p:nvSpPr>
          <p:cNvPr id="18" name="TextBox 17">
            <a:extLst>
              <a:ext uri="{FF2B5EF4-FFF2-40B4-BE49-F238E27FC236}">
                <a16:creationId xmlns:a16="http://schemas.microsoft.com/office/drawing/2014/main" xmlns="" id="{4FEA34FA-D53C-4977-9768-12EF12D57AD4}"/>
              </a:ext>
            </a:extLst>
          </p:cNvPr>
          <p:cNvSpPr txBox="1"/>
          <p:nvPr/>
        </p:nvSpPr>
        <p:spPr>
          <a:xfrm>
            <a:off x="341927" y="3994621"/>
            <a:ext cx="2435282" cy="230832"/>
          </a:xfrm>
          <a:prstGeom prst="rect">
            <a:avLst/>
          </a:prstGeom>
          <a:noFill/>
        </p:spPr>
        <p:txBody>
          <a:bodyPr wrap="none" rtlCol="0">
            <a:spAutoFit/>
          </a:bodyPr>
          <a:lstStyle/>
          <a:p>
            <a:pPr algn="just"/>
            <a:r>
              <a:rPr lang="en-US" sz="900" i="1" dirty="0">
                <a:solidFill>
                  <a:srgbClr val="45545F"/>
                </a:solidFill>
              </a:rPr>
              <a:t>Image credit: Shannon Fagan © 123rf.com.</a:t>
            </a:r>
          </a:p>
        </p:txBody>
      </p:sp>
      <p:sp>
        <p:nvSpPr>
          <p:cNvPr id="2" name="Footer Placeholder 1">
            <a:extLst>
              <a:ext uri="{FF2B5EF4-FFF2-40B4-BE49-F238E27FC236}">
                <a16:creationId xmlns:a16="http://schemas.microsoft.com/office/drawing/2014/main" xmlns="" id="{84993508-D33E-4B05-930C-570FC54C11D5}"/>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2AD2CCAC-4B2D-424C-9E4C-C8593875A176}"/>
              </a:ext>
            </a:extLst>
          </p:cNvPr>
          <p:cNvSpPr>
            <a:spLocks noGrp="1"/>
          </p:cNvSpPr>
          <p:nvPr>
            <p:ph type="sldNum" sz="quarter" idx="11"/>
          </p:nvPr>
        </p:nvSpPr>
        <p:spPr/>
        <p:txBody>
          <a:bodyPr/>
          <a:lstStyle/>
          <a:p>
            <a:fld id="{B7CF8A19-3A9E-4ABC-B336-2FDDE321C72D}" type="slidenum">
              <a:rPr lang="en-US" smtClean="0"/>
              <a:pPr/>
              <a:t>6</a:t>
            </a:fld>
            <a:endParaRPr lang="en-US"/>
          </a:p>
        </p:txBody>
      </p:sp>
      <p:sp>
        <p:nvSpPr>
          <p:cNvPr id="8"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982467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287C4C-6F22-4B38-AA32-1414442C03D2}"/>
              </a:ext>
            </a:extLst>
          </p:cNvPr>
          <p:cNvSpPr>
            <a:spLocks noGrp="1"/>
          </p:cNvSpPr>
          <p:nvPr>
            <p:ph type="title"/>
          </p:nvPr>
        </p:nvSpPr>
        <p:spPr/>
        <p:txBody>
          <a:bodyPr/>
          <a:lstStyle/>
          <a:p>
            <a:r>
              <a:rPr lang="en-US" dirty="0"/>
              <a:t>Information Security Business Units</a:t>
            </a:r>
          </a:p>
        </p:txBody>
      </p:sp>
      <p:sp>
        <p:nvSpPr>
          <p:cNvPr id="3" name="Content Placeholder 2">
            <a:extLst>
              <a:ext uri="{FF2B5EF4-FFF2-40B4-BE49-F238E27FC236}">
                <a16:creationId xmlns:a16="http://schemas.microsoft.com/office/drawing/2014/main" xmlns="" id="{E497E2E7-2B05-4A5F-9D90-62247EB93824}"/>
              </a:ext>
            </a:extLst>
          </p:cNvPr>
          <p:cNvSpPr>
            <a:spLocks noGrp="1"/>
          </p:cNvSpPr>
          <p:nvPr>
            <p:ph sz="half" idx="1"/>
          </p:nvPr>
        </p:nvSpPr>
        <p:spPr/>
        <p:txBody>
          <a:bodyPr/>
          <a:lstStyle/>
          <a:p>
            <a:r>
              <a:rPr lang="en-US" dirty="0"/>
              <a:t>Security Operations Center (SOC)</a:t>
            </a:r>
          </a:p>
          <a:p>
            <a:r>
              <a:rPr lang="en-US" dirty="0"/>
              <a:t>DevSecOps</a:t>
            </a:r>
          </a:p>
          <a:p>
            <a:pPr lvl="1"/>
            <a:r>
              <a:rPr lang="en-US" dirty="0"/>
              <a:t>Development, security, and operations</a:t>
            </a:r>
          </a:p>
          <a:p>
            <a:r>
              <a:rPr lang="en-US" dirty="0"/>
              <a:t>Incident response</a:t>
            </a:r>
          </a:p>
          <a:p>
            <a:pPr lvl="1"/>
            <a:r>
              <a:rPr lang="en-GB" dirty="0"/>
              <a:t>Cyber incident response team (CIRT)</a:t>
            </a:r>
          </a:p>
          <a:p>
            <a:pPr lvl="1"/>
            <a:r>
              <a:rPr lang="en-GB" dirty="0"/>
              <a:t>Computer security incident response team (CSIRT)</a:t>
            </a:r>
          </a:p>
          <a:p>
            <a:pPr lvl="1"/>
            <a:r>
              <a:rPr lang="en-GB" dirty="0"/>
              <a:t>Computer emergency response team (CERT) </a:t>
            </a:r>
            <a:endParaRPr lang="en-US" dirty="0"/>
          </a:p>
        </p:txBody>
      </p:sp>
      <p:pic>
        <p:nvPicPr>
          <p:cNvPr id="7" name="Content Placeholder 6">
            <a:extLst>
              <a:ext uri="{FF2B5EF4-FFF2-40B4-BE49-F238E27FC236}">
                <a16:creationId xmlns:a16="http://schemas.microsoft.com/office/drawing/2014/main" xmlns="" id="{D37A2C3C-21E9-4A2E-9958-02B23F6663A0}"/>
              </a:ext>
            </a:extLst>
          </p:cNvPr>
          <p:cNvPicPr>
            <a:picLocks noGrp="1" noChangeAspect="1"/>
          </p:cNvPicPr>
          <p:nvPr>
            <p:ph sz="half" idx="2"/>
          </p:nvPr>
        </p:nvPicPr>
        <p:blipFill>
          <a:blip r:embed="rId3"/>
          <a:stretch>
            <a:fillRect/>
          </a:stretch>
        </p:blipFill>
        <p:spPr>
          <a:xfrm>
            <a:off x="4458928" y="1143000"/>
            <a:ext cx="4369478" cy="2882399"/>
          </a:xfrm>
          <a:prstGeom prst="rect">
            <a:avLst/>
          </a:prstGeom>
        </p:spPr>
      </p:pic>
      <p:sp>
        <p:nvSpPr>
          <p:cNvPr id="9" name="TextBox 8">
            <a:extLst>
              <a:ext uri="{FF2B5EF4-FFF2-40B4-BE49-F238E27FC236}">
                <a16:creationId xmlns:a16="http://schemas.microsoft.com/office/drawing/2014/main" xmlns="" id="{B5F5F97B-257A-4FDC-8358-39A71EC24378}"/>
              </a:ext>
            </a:extLst>
          </p:cNvPr>
          <p:cNvSpPr txBox="1"/>
          <p:nvPr/>
        </p:nvSpPr>
        <p:spPr>
          <a:xfrm>
            <a:off x="5833766" y="4025399"/>
            <a:ext cx="3116559" cy="230832"/>
          </a:xfrm>
          <a:prstGeom prst="rect">
            <a:avLst/>
          </a:prstGeom>
          <a:noFill/>
        </p:spPr>
        <p:txBody>
          <a:bodyPr wrap="none" rtlCol="0">
            <a:spAutoFit/>
          </a:bodyPr>
          <a:lstStyle/>
          <a:p>
            <a:pPr algn="just"/>
            <a:r>
              <a:rPr lang="en-GB" sz="900" i="1" dirty="0">
                <a:solidFill>
                  <a:srgbClr val="45545F"/>
                </a:solidFill>
              </a:rPr>
              <a:t>Image credit: John </a:t>
            </a:r>
            <a:r>
              <a:rPr lang="en-GB" sz="900" i="1" dirty="0" err="1">
                <a:solidFill>
                  <a:srgbClr val="45545F"/>
                </a:solidFill>
              </a:rPr>
              <a:t>Mattern</a:t>
            </a:r>
            <a:r>
              <a:rPr lang="en-GB" sz="900" i="1" dirty="0">
                <a:solidFill>
                  <a:srgbClr val="45545F"/>
                </a:solidFill>
              </a:rPr>
              <a:t>/Feature Photo Service for IBM</a:t>
            </a:r>
            <a:endParaRPr lang="en-US" sz="900" i="1" dirty="0">
              <a:solidFill>
                <a:srgbClr val="45545F"/>
              </a:solidFill>
            </a:endParaRPr>
          </a:p>
        </p:txBody>
      </p:sp>
      <p:sp>
        <p:nvSpPr>
          <p:cNvPr id="4" name="Footer Placeholder 3">
            <a:extLst>
              <a:ext uri="{FF2B5EF4-FFF2-40B4-BE49-F238E27FC236}">
                <a16:creationId xmlns:a16="http://schemas.microsoft.com/office/drawing/2014/main" xmlns="" id="{08129EC7-D7DE-4082-B6F4-176A76696006}"/>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A26C6055-11E0-40F7-A14E-615829DAD89B}"/>
              </a:ext>
            </a:extLst>
          </p:cNvPr>
          <p:cNvSpPr>
            <a:spLocks noGrp="1"/>
          </p:cNvSpPr>
          <p:nvPr>
            <p:ph type="sldNum" sz="quarter" idx="11"/>
          </p:nvPr>
        </p:nvSpPr>
        <p:spPr/>
        <p:txBody>
          <a:bodyPr/>
          <a:lstStyle/>
          <a:p>
            <a:fld id="{B7CF8A19-3A9E-4ABC-B336-2FDDE321C72D}" type="slidenum">
              <a:rPr lang="en-US" smtClean="0"/>
              <a:pPr/>
              <a:t>7</a:t>
            </a:fld>
            <a:endParaRPr lang="en-US"/>
          </a:p>
        </p:txBody>
      </p:sp>
      <p:sp>
        <p:nvSpPr>
          <p:cNvPr id="8"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2833931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CAB803-6F39-49AB-91E3-6897262234D9}"/>
              </a:ext>
            </a:extLst>
          </p:cNvPr>
          <p:cNvSpPr>
            <a:spLocks noGrp="1"/>
          </p:cNvSpPr>
          <p:nvPr>
            <p:ph type="ctrTitle"/>
          </p:nvPr>
        </p:nvSpPr>
        <p:spPr/>
        <p:txBody>
          <a:bodyPr/>
          <a:lstStyle/>
          <a:p>
            <a:r>
              <a:rPr lang="en-US" dirty="0"/>
              <a:t>Assisted Labs</a:t>
            </a:r>
          </a:p>
        </p:txBody>
      </p:sp>
      <p:sp>
        <p:nvSpPr>
          <p:cNvPr id="4" name="Content Placeholder 3">
            <a:extLst>
              <a:ext uri="{FF2B5EF4-FFF2-40B4-BE49-F238E27FC236}">
                <a16:creationId xmlns:a16="http://schemas.microsoft.com/office/drawing/2014/main" xmlns="" id="{049FAF7F-738C-4AA7-9CBC-8298A57F58CB}"/>
              </a:ext>
            </a:extLst>
          </p:cNvPr>
          <p:cNvSpPr>
            <a:spLocks noGrp="1"/>
          </p:cNvSpPr>
          <p:nvPr>
            <p:ph idx="1"/>
          </p:nvPr>
        </p:nvSpPr>
        <p:spPr/>
        <p:txBody>
          <a:bodyPr/>
          <a:lstStyle/>
          <a:p>
            <a:r>
              <a:rPr lang="en-US" dirty="0"/>
              <a:t>Exploring the Lab Environment</a:t>
            </a:r>
          </a:p>
        </p:txBody>
      </p:sp>
      <p:sp>
        <p:nvSpPr>
          <p:cNvPr id="3" name="Footer Placeholder 2">
            <a:extLst>
              <a:ext uri="{FF2B5EF4-FFF2-40B4-BE49-F238E27FC236}">
                <a16:creationId xmlns:a16="http://schemas.microsoft.com/office/drawing/2014/main" xmlns="" id="{4F1702B5-6C76-4277-91D0-FE92EAAE2C54}"/>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6FE23743-F1EA-4899-B317-B38E40C7CF9B}"/>
              </a:ext>
            </a:extLst>
          </p:cNvPr>
          <p:cNvSpPr>
            <a:spLocks noGrp="1"/>
          </p:cNvSpPr>
          <p:nvPr>
            <p:ph type="sldNum" sz="quarter" idx="4"/>
          </p:nvPr>
        </p:nvSpPr>
        <p:spPr/>
        <p:txBody>
          <a:bodyPr/>
          <a:lstStyle/>
          <a:p>
            <a:fld id="{B7CF8A19-3A9E-4ABC-B336-2FDDE321C72D}" type="slidenum">
              <a:rPr lang="en-US" smtClean="0"/>
              <a:pPr/>
              <a:t>8</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4161520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FDDE67-ED24-4E08-AD33-0252CC821734}"/>
              </a:ext>
            </a:extLst>
          </p:cNvPr>
          <p:cNvSpPr>
            <a:spLocks noGrp="1"/>
          </p:cNvSpPr>
          <p:nvPr>
            <p:ph type="ctrTitle"/>
          </p:nvPr>
        </p:nvSpPr>
        <p:spPr/>
        <p:txBody>
          <a:bodyPr/>
          <a:lstStyle/>
          <a:p>
            <a:r>
              <a:rPr lang="en-GB" dirty="0"/>
              <a:t>Compare and Contrast Security Control and Framework Types</a:t>
            </a:r>
            <a:endParaRPr lang="en-US" dirty="0"/>
          </a:p>
        </p:txBody>
      </p:sp>
      <p:sp>
        <p:nvSpPr>
          <p:cNvPr id="3" name="Subtitle 2">
            <a:extLst>
              <a:ext uri="{FF2B5EF4-FFF2-40B4-BE49-F238E27FC236}">
                <a16:creationId xmlns:a16="http://schemas.microsoft.com/office/drawing/2014/main" xmlns="" id="{D03F52EF-3FB4-4445-9C86-DAA40ABE9196}"/>
              </a:ext>
            </a:extLst>
          </p:cNvPr>
          <p:cNvSpPr>
            <a:spLocks noGrp="1"/>
          </p:cNvSpPr>
          <p:nvPr>
            <p:ph type="subTitle" idx="1"/>
          </p:nvPr>
        </p:nvSpPr>
        <p:spPr/>
        <p:txBody>
          <a:bodyPr/>
          <a:lstStyle/>
          <a:p>
            <a:r>
              <a:rPr lang="en-US" dirty="0"/>
              <a:t>Topic 1B</a:t>
            </a:r>
          </a:p>
        </p:txBody>
      </p:sp>
      <p:sp>
        <p:nvSpPr>
          <p:cNvPr id="4" name="Footer Placeholder 3">
            <a:extLst>
              <a:ext uri="{FF2B5EF4-FFF2-40B4-BE49-F238E27FC236}">
                <a16:creationId xmlns:a16="http://schemas.microsoft.com/office/drawing/2014/main" xmlns="" id="{42DCC63B-661C-4C75-BF62-B1D6154D8E63}"/>
              </a:ext>
            </a:extLst>
          </p:cNvPr>
          <p:cNvSpPr>
            <a:spLocks noGrp="1"/>
          </p:cNvSpPr>
          <p:nvPr>
            <p:ph type="ftr" sz="quarter" idx="10"/>
          </p:nvPr>
        </p:nvSpPr>
        <p:spPr/>
        <p:txBody>
          <a:bodyPr/>
          <a:lstStyle/>
          <a:p>
            <a:r>
              <a:rPr lang="en-GB"/>
              <a:t>CompTIA Security+ Lesson 1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E018D023-1F8B-4B7F-A390-02B530F3F2A4}"/>
              </a:ext>
            </a:extLst>
          </p:cNvPr>
          <p:cNvSpPr>
            <a:spLocks noGrp="1"/>
          </p:cNvSpPr>
          <p:nvPr>
            <p:ph type="sldNum" sz="quarter" idx="11"/>
          </p:nvPr>
        </p:nvSpPr>
        <p:spPr/>
        <p:txBody>
          <a:bodyPr/>
          <a:lstStyle/>
          <a:p>
            <a:fld id="{B7CF8A19-3A9E-4ABC-B336-2FDDE321C72D}" type="slidenum">
              <a:rPr lang="en-US" smtClean="0"/>
              <a:pPr/>
              <a:t>9</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33784748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mptia_ov">
  <a:themeElements>
    <a:clrScheme name="comptia">
      <a:dk1>
        <a:srgbClr val="44545F"/>
      </a:dk1>
      <a:lt1>
        <a:srgbClr val="FFFFFF"/>
      </a:lt1>
      <a:dk2>
        <a:srgbClr val="004D71"/>
      </a:dk2>
      <a:lt2>
        <a:srgbClr val="EAEAEA"/>
      </a:lt2>
      <a:accent1>
        <a:srgbClr val="0A7DA0"/>
      </a:accent1>
      <a:accent2>
        <a:srgbClr val="005C76"/>
      </a:accent2>
      <a:accent3>
        <a:srgbClr val="AAECFF"/>
      </a:accent3>
      <a:accent4>
        <a:srgbClr val="B1B7BC"/>
      </a:accent4>
      <a:accent5>
        <a:srgbClr val="ED1C24"/>
      </a:accent5>
      <a:accent6>
        <a:srgbClr val="ED6D00"/>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comptia_ov" id="{B402832D-5830-4CDF-9A65-30A7D70F5A75}" vid="{29739F99-7577-4204-9DE5-A5095C431B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804A4A-BEBA-46F7-8D91-096B77966F9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A2CFB8D-1019-43EC-BFD1-51DA40016399}">
  <ds:schemaRefs>
    <ds:schemaRef ds:uri="http://schemas.microsoft.com/sharepoint/v3/contenttype/forms"/>
  </ds:schemaRefs>
</ds:datastoreItem>
</file>

<file path=customXml/itemProps3.xml><?xml version="1.0" encoding="utf-8"?>
<ds:datastoreItem xmlns:ds="http://schemas.openxmlformats.org/officeDocument/2006/customXml" ds:itemID="{0D54780B-C0BE-4BDF-90BD-1D02B19AD3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comptia_ov</Template>
  <TotalTime>855</TotalTime>
  <Words>2006</Words>
  <Application>Microsoft Office PowerPoint</Application>
  <PresentationFormat>On-screen Show (16:9)</PresentationFormat>
  <Paragraphs>224</Paragraphs>
  <Slides>18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Open Sans</vt:lpstr>
      <vt:lpstr>Calibri</vt:lpstr>
      <vt:lpstr>Open Sans SemiBold</vt:lpstr>
      <vt:lpstr>comptia_ov</vt:lpstr>
      <vt:lpstr>Comparing Security Roles and Security Controls </vt:lpstr>
      <vt:lpstr>Compare and Contrast Information Security Roles</vt:lpstr>
      <vt:lpstr>Information Security elements</vt:lpstr>
      <vt:lpstr>Cybersecurity Framework </vt:lpstr>
      <vt:lpstr>Information Security Competencies/Responsibilities</vt:lpstr>
      <vt:lpstr>Information Security Roles and Responsibilities</vt:lpstr>
      <vt:lpstr>Information Security Business Units</vt:lpstr>
      <vt:lpstr>Assisted Labs</vt:lpstr>
      <vt:lpstr>Compare and Contrast Security Control and Framework Types</vt:lpstr>
      <vt:lpstr>Syllabus Objectives Covered</vt:lpstr>
      <vt:lpstr>Security Control Categories</vt:lpstr>
      <vt:lpstr>Security Control Functional Types (1)</vt:lpstr>
      <vt:lpstr>Security Control Functional Types (2)</vt:lpstr>
      <vt:lpstr>NIST Cybersecurity Framework</vt:lpstr>
      <vt:lpstr>ISO and Cloud Frameworks</vt:lpstr>
      <vt:lpstr>Benchmarks and Secure Configuration Guides</vt:lpstr>
      <vt:lpstr>Regulations, Standards, and Legislation</vt:lpstr>
      <vt:lpstr>Security Control and Framework Types</vt:lpstr>
    </vt:vector>
  </TitlesOfParts>
  <Company>CompTIA,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Security+ | Lesson 1 | Comparing Security Roles and Security Controls</dc:title>
  <dc:subject>Slide deck to accompany a CompTIA OCC study guide</dc:subject>
  <dc:creator>James Pengelly</dc:creator>
  <dc:description>Copyright © 2020 CompTIA, Inc. All rights reserved. Screenshots used for illustrative purposes are the property of the software proprietor.</dc:description>
  <cp:lastModifiedBy>AMOS KIBET</cp:lastModifiedBy>
  <cp:revision>20</cp:revision>
  <dcterms:created xsi:type="dcterms:W3CDTF">2020-04-28T13:01:14Z</dcterms:created>
  <dcterms:modified xsi:type="dcterms:W3CDTF">2022-10-17T02:12:02Z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